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1" r:id="rId6"/>
    <p:sldId id="263" r:id="rId7"/>
    <p:sldId id="262" r:id="rId8"/>
    <p:sldId id="264" r:id="rId9"/>
    <p:sldId id="260" r:id="rId10"/>
  </p:sldIdLst>
  <p:sldSz cx="12192000" cy="6858000"/>
  <p:notesSz cx="6858000" cy="9144000"/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5" d="100"/>
          <a:sy n="65" d="100"/>
        </p:scale>
        <p:origin x="78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vadinimo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lt-LT" smtClean="0"/>
              <a:t>Spustelėję redag. ruoš. pavad. stilių</a:t>
            </a:r>
            <a:endParaRPr lang="en-US"/>
          </a:p>
        </p:txBody>
      </p:sp>
      <p:sp>
        <p:nvSpPr>
          <p:cNvPr id="3" name="Antrinis pavadinima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lt-LT" smtClean="0"/>
              <a:t>Spustelėkite norėdami redaguoti šablono paantraštės stilių</a:t>
            </a:r>
            <a:endParaRPr lang="en-US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0555A-36FE-4C90-84DC-F786B4D5FFA5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8DFE7-72F3-41A5-A54E-7B3158DC73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3824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en-US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t-LT" smtClean="0"/>
              <a:t>Redaguoti šablono teksto stilius</a:t>
            </a:r>
          </a:p>
          <a:p>
            <a:pPr lvl="1"/>
            <a:r>
              <a:rPr lang="lt-LT" smtClean="0"/>
              <a:t>Antras lygis</a:t>
            </a:r>
          </a:p>
          <a:p>
            <a:pPr lvl="2"/>
            <a:r>
              <a:rPr lang="lt-LT" smtClean="0"/>
              <a:t>Trečias lygis</a:t>
            </a:r>
          </a:p>
          <a:p>
            <a:pPr lvl="3"/>
            <a:r>
              <a:rPr lang="lt-LT" smtClean="0"/>
              <a:t>Ketvirtas lygis</a:t>
            </a:r>
          </a:p>
          <a:p>
            <a:pPr lvl="4"/>
            <a:r>
              <a:rPr lang="lt-LT" smtClean="0"/>
              <a:t>Penktas lygis</a:t>
            </a:r>
            <a:endParaRPr lang="en-US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0555A-36FE-4C90-84DC-F786B4D5FFA5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8DFE7-72F3-41A5-A54E-7B3158DC73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2972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us pavadinima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lt-LT" smtClean="0"/>
              <a:t>Spustelėję redag. ruoš. pavad. stilių</a:t>
            </a:r>
            <a:endParaRPr lang="en-US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lt-LT" smtClean="0"/>
              <a:t>Redaguoti šablono teksto stilius</a:t>
            </a:r>
          </a:p>
          <a:p>
            <a:pPr lvl="1"/>
            <a:r>
              <a:rPr lang="lt-LT" smtClean="0"/>
              <a:t>Antras lygis</a:t>
            </a:r>
          </a:p>
          <a:p>
            <a:pPr lvl="2"/>
            <a:r>
              <a:rPr lang="lt-LT" smtClean="0"/>
              <a:t>Trečias lygis</a:t>
            </a:r>
          </a:p>
          <a:p>
            <a:pPr lvl="3"/>
            <a:r>
              <a:rPr lang="lt-LT" smtClean="0"/>
              <a:t>Ketvirtas lygis</a:t>
            </a:r>
          </a:p>
          <a:p>
            <a:pPr lvl="4"/>
            <a:r>
              <a:rPr lang="lt-LT" smtClean="0"/>
              <a:t>Penktas lygis</a:t>
            </a:r>
            <a:endParaRPr lang="en-US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0555A-36FE-4C90-84DC-F786B4D5FFA5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8DFE7-72F3-41A5-A54E-7B3158DC73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93172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en-US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t-LT" smtClean="0"/>
              <a:t>Redaguoti šablono teksto stilius</a:t>
            </a:r>
          </a:p>
          <a:p>
            <a:pPr lvl="1"/>
            <a:r>
              <a:rPr lang="lt-LT" smtClean="0"/>
              <a:t>Antras lygis</a:t>
            </a:r>
          </a:p>
          <a:p>
            <a:pPr lvl="2"/>
            <a:r>
              <a:rPr lang="lt-LT" smtClean="0"/>
              <a:t>Trečias lygis</a:t>
            </a:r>
          </a:p>
          <a:p>
            <a:pPr lvl="3"/>
            <a:r>
              <a:rPr lang="lt-LT" smtClean="0"/>
              <a:t>Ketvirtas lygis</a:t>
            </a:r>
          </a:p>
          <a:p>
            <a:pPr lvl="4"/>
            <a:r>
              <a:rPr lang="lt-LT" smtClean="0"/>
              <a:t>Penktas lygis</a:t>
            </a:r>
            <a:endParaRPr lang="en-US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0555A-36FE-4C90-84DC-F786B4D5FFA5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8DFE7-72F3-41A5-A54E-7B3158DC73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6305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kcijos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lt-LT" smtClean="0"/>
              <a:t>Spustelėję redag. ruoš. pavad. stilių</a:t>
            </a:r>
            <a:endParaRPr lang="en-US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 smtClean="0"/>
              <a:t>Redaguoti šablono teksto stilius</a:t>
            </a: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0555A-36FE-4C90-84DC-F786B4D5FFA5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8DFE7-72F3-41A5-A54E-7B3158DC73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52348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en-US"/>
          </a:p>
        </p:txBody>
      </p:sp>
      <p:sp>
        <p:nvSpPr>
          <p:cNvPr id="3" name="Turinio vietos rezervavimo ženklas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lt-LT" smtClean="0"/>
              <a:t>Redaguoti šablono teksto stilius</a:t>
            </a:r>
          </a:p>
          <a:p>
            <a:pPr lvl="1"/>
            <a:r>
              <a:rPr lang="lt-LT" smtClean="0"/>
              <a:t>Antras lygis</a:t>
            </a:r>
          </a:p>
          <a:p>
            <a:pPr lvl="2"/>
            <a:r>
              <a:rPr lang="lt-LT" smtClean="0"/>
              <a:t>Trečias lygis</a:t>
            </a:r>
          </a:p>
          <a:p>
            <a:pPr lvl="3"/>
            <a:r>
              <a:rPr lang="lt-LT" smtClean="0"/>
              <a:t>Ketvirtas lygis</a:t>
            </a:r>
          </a:p>
          <a:p>
            <a:pPr lvl="4"/>
            <a:r>
              <a:rPr lang="lt-LT" smtClean="0"/>
              <a:t>Penktas lygis</a:t>
            </a:r>
            <a:endParaRPr lang="en-US"/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lt-LT" smtClean="0"/>
              <a:t>Redaguoti šablono teksto stilius</a:t>
            </a:r>
          </a:p>
          <a:p>
            <a:pPr lvl="1"/>
            <a:r>
              <a:rPr lang="lt-LT" smtClean="0"/>
              <a:t>Antras lygis</a:t>
            </a:r>
          </a:p>
          <a:p>
            <a:pPr lvl="2"/>
            <a:r>
              <a:rPr lang="lt-LT" smtClean="0"/>
              <a:t>Trečias lygis</a:t>
            </a:r>
          </a:p>
          <a:p>
            <a:pPr lvl="3"/>
            <a:r>
              <a:rPr lang="lt-LT" smtClean="0"/>
              <a:t>Ketvirtas lygis</a:t>
            </a:r>
          </a:p>
          <a:p>
            <a:pPr lvl="4"/>
            <a:r>
              <a:rPr lang="lt-LT" smtClean="0"/>
              <a:t>Penktas lygis</a:t>
            </a:r>
            <a:endParaRPr lang="en-US"/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0555A-36FE-4C90-84DC-F786B4D5FFA5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8DFE7-72F3-41A5-A54E-7B3158DC73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230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lt-LT" smtClean="0"/>
              <a:t>Spustelėję redag. ruoš. pavad. stilių</a:t>
            </a:r>
            <a:endParaRPr lang="en-US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Redaguoti šablono teksto stilius</a:t>
            </a:r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lt-LT" smtClean="0"/>
              <a:t>Redaguoti šablono teksto stilius</a:t>
            </a:r>
          </a:p>
          <a:p>
            <a:pPr lvl="1"/>
            <a:r>
              <a:rPr lang="lt-LT" smtClean="0"/>
              <a:t>Antras lygis</a:t>
            </a:r>
          </a:p>
          <a:p>
            <a:pPr lvl="2"/>
            <a:r>
              <a:rPr lang="lt-LT" smtClean="0"/>
              <a:t>Trečias lygis</a:t>
            </a:r>
          </a:p>
          <a:p>
            <a:pPr lvl="3"/>
            <a:r>
              <a:rPr lang="lt-LT" smtClean="0"/>
              <a:t>Ketvirtas lygis</a:t>
            </a:r>
          </a:p>
          <a:p>
            <a:pPr lvl="4"/>
            <a:r>
              <a:rPr lang="lt-LT" smtClean="0"/>
              <a:t>Penktas lygis</a:t>
            </a:r>
            <a:endParaRPr lang="en-US"/>
          </a:p>
        </p:txBody>
      </p:sp>
      <p:sp>
        <p:nvSpPr>
          <p:cNvPr id="5" name="Teksto vietos rezervavimo ženklas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Redaguoti šablono teksto stilius</a:t>
            </a:r>
          </a:p>
        </p:txBody>
      </p:sp>
      <p:sp>
        <p:nvSpPr>
          <p:cNvPr id="6" name="Turinio vietos rezervavimo ženklas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lt-LT" smtClean="0"/>
              <a:t>Redaguoti šablono teksto stilius</a:t>
            </a:r>
          </a:p>
          <a:p>
            <a:pPr lvl="1"/>
            <a:r>
              <a:rPr lang="lt-LT" smtClean="0"/>
              <a:t>Antras lygis</a:t>
            </a:r>
          </a:p>
          <a:p>
            <a:pPr lvl="2"/>
            <a:r>
              <a:rPr lang="lt-LT" smtClean="0"/>
              <a:t>Trečias lygis</a:t>
            </a:r>
          </a:p>
          <a:p>
            <a:pPr lvl="3"/>
            <a:r>
              <a:rPr lang="lt-LT" smtClean="0"/>
              <a:t>Ketvirtas lygis</a:t>
            </a:r>
          </a:p>
          <a:p>
            <a:pPr lvl="4"/>
            <a:r>
              <a:rPr lang="lt-LT" smtClean="0"/>
              <a:t>Penktas lygis</a:t>
            </a:r>
            <a:endParaRPr lang="en-US"/>
          </a:p>
        </p:txBody>
      </p:sp>
      <p:sp>
        <p:nvSpPr>
          <p:cNvPr id="7" name="Datos vietos rezervavimo ženklas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0555A-36FE-4C90-84DC-F786B4D5FFA5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8" name="Poraštės vietos rezervavimo ženklas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kaidrės numerio vietos rezervavimo ženklas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8DFE7-72F3-41A5-A54E-7B3158DC73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96309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en-US"/>
          </a:p>
        </p:txBody>
      </p:sp>
      <p:sp>
        <p:nvSpPr>
          <p:cNvPr id="3" name="Datos vietos rezervavimo ženklas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0555A-36FE-4C90-84DC-F786B4D5FFA5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4" name="Poraštės vietos rezervavimo ženklas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kaidrės numerio vietos rezervavimo ženklas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8DFE7-72F3-41A5-A54E-7B3158DC73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9039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os vietos rezervavimo ženklas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0555A-36FE-4C90-84DC-F786B4D5FFA5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3" name="Poraštės vietos rezervavimo ženklas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8DFE7-72F3-41A5-A54E-7B3158DC73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28400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lt-LT" smtClean="0"/>
              <a:t>Spustelėję redag. ruoš. pavad. stilių</a:t>
            </a:r>
            <a:endParaRPr lang="en-US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lt-LT" smtClean="0"/>
              <a:t>Redaguoti šablono teksto stilius</a:t>
            </a:r>
          </a:p>
          <a:p>
            <a:pPr lvl="1"/>
            <a:r>
              <a:rPr lang="lt-LT" smtClean="0"/>
              <a:t>Antras lygis</a:t>
            </a:r>
          </a:p>
          <a:p>
            <a:pPr lvl="2"/>
            <a:r>
              <a:rPr lang="lt-LT" smtClean="0"/>
              <a:t>Trečias lygis</a:t>
            </a:r>
          </a:p>
          <a:p>
            <a:pPr lvl="3"/>
            <a:r>
              <a:rPr lang="lt-LT" smtClean="0"/>
              <a:t>Ketvirtas lygis</a:t>
            </a:r>
          </a:p>
          <a:p>
            <a:pPr lvl="4"/>
            <a:r>
              <a:rPr lang="lt-LT" smtClean="0"/>
              <a:t>Penktas lygis</a:t>
            </a:r>
            <a:endParaRPr lang="en-US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t-LT" smtClean="0"/>
              <a:t>Redaguoti šablono teksto stilius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0555A-36FE-4C90-84DC-F786B4D5FFA5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8DFE7-72F3-41A5-A54E-7B3158DC73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86498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lt-LT" smtClean="0"/>
              <a:t>Spustelėję redag. ruoš. pavad. stilių</a:t>
            </a:r>
            <a:endParaRPr lang="en-US"/>
          </a:p>
        </p:txBody>
      </p:sp>
      <p:sp>
        <p:nvSpPr>
          <p:cNvPr id="3" name="Paveikslėlio vietos rezervavimo ženklas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t-LT" smtClean="0"/>
              <a:t>Redaguoti šablono teksto stilius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0555A-36FE-4C90-84DC-F786B4D5FFA5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8DFE7-72F3-41A5-A54E-7B3158DC73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9153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o vietos rezervavimo ženkla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t-LT" smtClean="0"/>
              <a:t>Spustelėję redag. ruoš. pavad. stilių</a:t>
            </a:r>
            <a:endParaRPr lang="en-US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t-LT" smtClean="0"/>
              <a:t>Redaguoti šablono teksto stilius</a:t>
            </a:r>
          </a:p>
          <a:p>
            <a:pPr lvl="1"/>
            <a:r>
              <a:rPr lang="lt-LT" smtClean="0"/>
              <a:t>Antras lygis</a:t>
            </a:r>
          </a:p>
          <a:p>
            <a:pPr lvl="2"/>
            <a:r>
              <a:rPr lang="lt-LT" smtClean="0"/>
              <a:t>Trečias lygis</a:t>
            </a:r>
          </a:p>
          <a:p>
            <a:pPr lvl="3"/>
            <a:r>
              <a:rPr lang="lt-LT" smtClean="0"/>
              <a:t>Ketvirtas lygis</a:t>
            </a:r>
          </a:p>
          <a:p>
            <a:pPr lvl="4"/>
            <a:r>
              <a:rPr lang="lt-LT" smtClean="0"/>
              <a:t>Penktas lygis</a:t>
            </a:r>
            <a:endParaRPr lang="en-US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D0555A-36FE-4C90-84DC-F786B4D5FFA5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88DFE7-72F3-41A5-A54E-7B3158DC73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15244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t-L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RylkJzdMeH0&amp;feature=youtu.be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RylkJzdMeH0&amp;feature=youtu.be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www.youtube.com/watch?v=RylkJzdMeH0&amp;feature=youtu.be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hyperlink" Target="https://www.youtube.com/watch?v=RylkJzdMeH0&amp;feature=youtu.be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www.youtube.com/watch?v=RylkJzdMeH0&amp;feature=youtu.be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RylkJzdMeH0&amp;feature=youtu.be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lt-LT" dirty="0" smtClean="0"/>
              <a:t>Mokomosios medžiagos pateikimas</a:t>
            </a:r>
            <a:endParaRPr lang="en-US" dirty="0"/>
          </a:p>
        </p:txBody>
      </p:sp>
      <p:sp>
        <p:nvSpPr>
          <p:cNvPr id="3" name="Antrinis pavadinima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lt-LT" dirty="0" smtClean="0"/>
              <a:t>Asta Fjellbirkeland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06539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/>
              <a:t>Kurso redagavimas</a:t>
            </a:r>
            <a:endParaRPr lang="en-US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231474"/>
          </a:xfrm>
        </p:spPr>
        <p:txBody>
          <a:bodyPr/>
          <a:lstStyle/>
          <a:p>
            <a:r>
              <a:rPr lang="lt-LT" dirty="0" smtClean="0"/>
              <a:t>Pažymime kursą</a:t>
            </a:r>
          </a:p>
          <a:p>
            <a:r>
              <a:rPr lang="lt-LT" dirty="0" smtClean="0"/>
              <a:t>Kurse įjungiame redagavimą</a:t>
            </a:r>
            <a:endParaRPr lang="en-US" dirty="0"/>
          </a:p>
        </p:txBody>
      </p:sp>
      <p:pic>
        <p:nvPicPr>
          <p:cNvPr id="4" name="Paveikslėlis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3057099"/>
            <a:ext cx="9372600" cy="3362325"/>
          </a:xfrm>
          <a:prstGeom prst="rect">
            <a:avLst/>
          </a:prstGeom>
        </p:spPr>
      </p:pic>
      <p:sp>
        <p:nvSpPr>
          <p:cNvPr id="5" name="Rodyklė aukštyn 4"/>
          <p:cNvSpPr/>
          <p:nvPr/>
        </p:nvSpPr>
        <p:spPr>
          <a:xfrm>
            <a:off x="5117910" y="4039737"/>
            <a:ext cx="406590" cy="698524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955677" y="6096258"/>
            <a:ext cx="6864824" cy="64633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lt-LT" dirty="0">
                <a:hlinkClick r:id="rId3"/>
              </a:rPr>
              <a:t>https://www.youtube.com/watch?v=RylkJzdMeH0&amp;feature=youtu.be</a:t>
            </a:r>
            <a:endParaRPr lang="lt-LT" dirty="0"/>
          </a:p>
          <a:p>
            <a:pPr algn="ctr"/>
            <a:r>
              <a:rPr lang="lt-LT" dirty="0"/>
              <a:t>20 min.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76407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t-LT" dirty="0" smtClean="0"/>
              <a:t>Papildomų blokų įkėlimas </a:t>
            </a:r>
            <a:br>
              <a:rPr lang="lt-LT" dirty="0" smtClean="0"/>
            </a:br>
            <a:r>
              <a:rPr lang="lt-LT" dirty="0" smtClean="0"/>
              <a:t>(kalendorius, kurso eigos stebėjimas ir kt.)</a:t>
            </a:r>
            <a:endParaRPr lang="en-US" dirty="0"/>
          </a:p>
        </p:txBody>
      </p:sp>
      <p:pic>
        <p:nvPicPr>
          <p:cNvPr id="5" name="Turinio vietos rezervavimo ženklas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26499" y="1690688"/>
            <a:ext cx="5924550" cy="33528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439869" y="5988734"/>
            <a:ext cx="6864824" cy="64633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lt-LT" dirty="0">
                <a:hlinkClick r:id="rId3"/>
              </a:rPr>
              <a:t>https://www.youtube.com/watch?v=RylkJzdMeH0&amp;feature=youtu.be</a:t>
            </a:r>
            <a:endParaRPr lang="lt-LT" dirty="0"/>
          </a:p>
          <a:p>
            <a:pPr algn="ctr"/>
            <a:r>
              <a:rPr lang="lt-LT" dirty="0" smtClean="0"/>
              <a:t>25:30 </a:t>
            </a:r>
            <a:r>
              <a:rPr lang="lt-LT" dirty="0"/>
              <a:t>min.</a:t>
            </a:r>
            <a:endParaRPr lang="en-US" dirty="0"/>
          </a:p>
        </p:txBody>
      </p:sp>
      <p:sp>
        <p:nvSpPr>
          <p:cNvPr id="6" name="Rodyklė aukštyn 5"/>
          <p:cNvSpPr/>
          <p:nvPr/>
        </p:nvSpPr>
        <p:spPr>
          <a:xfrm>
            <a:off x="4955458" y="3023419"/>
            <a:ext cx="427703" cy="516194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dirty="0" smtClean="0"/>
              <a:t>1</a:t>
            </a:r>
            <a:endParaRPr lang="en-US" dirty="0"/>
          </a:p>
        </p:txBody>
      </p:sp>
      <p:pic>
        <p:nvPicPr>
          <p:cNvPr id="7" name="Paveikslėlis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50420" y="3746979"/>
            <a:ext cx="9286875" cy="2286000"/>
          </a:xfrm>
          <a:prstGeom prst="rect">
            <a:avLst/>
          </a:prstGeom>
        </p:spPr>
      </p:pic>
      <p:sp>
        <p:nvSpPr>
          <p:cNvPr id="8" name="Rodyklė aukštyn 7"/>
          <p:cNvSpPr/>
          <p:nvPr/>
        </p:nvSpPr>
        <p:spPr>
          <a:xfrm>
            <a:off x="11235813" y="4373785"/>
            <a:ext cx="444910" cy="516194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dirty="0" smtClean="0"/>
              <a:t>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73662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t-LT" dirty="0" smtClean="0"/>
              <a:t>Užduoties sukūrimas, namų darbų įkėlimas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498863" y="5853797"/>
            <a:ext cx="6864824" cy="64633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lt-LT" dirty="0">
                <a:hlinkClick r:id="rId2"/>
              </a:rPr>
              <a:t>https://www.youtube.com/watch?v=RylkJzdMeH0&amp;feature=youtu.be</a:t>
            </a:r>
            <a:endParaRPr lang="lt-LT" dirty="0"/>
          </a:p>
          <a:p>
            <a:pPr algn="ctr"/>
            <a:r>
              <a:rPr lang="lt-LT" dirty="0" smtClean="0"/>
              <a:t>27 </a:t>
            </a:r>
            <a:r>
              <a:rPr lang="lt-LT" dirty="0"/>
              <a:t>min.</a:t>
            </a:r>
            <a:endParaRPr lang="en-US" dirty="0"/>
          </a:p>
        </p:txBody>
      </p:sp>
      <p:pic>
        <p:nvPicPr>
          <p:cNvPr id="5" name="Paveikslėlis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615" y="1429671"/>
            <a:ext cx="7505700" cy="2228850"/>
          </a:xfrm>
          <a:prstGeom prst="rect">
            <a:avLst/>
          </a:prstGeom>
        </p:spPr>
      </p:pic>
      <p:sp>
        <p:nvSpPr>
          <p:cNvPr id="6" name="Rodyklė aukštyn 5"/>
          <p:cNvSpPr/>
          <p:nvPr/>
        </p:nvSpPr>
        <p:spPr>
          <a:xfrm>
            <a:off x="6096000" y="2544096"/>
            <a:ext cx="427703" cy="516194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dirty="0" smtClean="0"/>
              <a:t>1</a:t>
            </a:r>
            <a:endParaRPr lang="en-US" dirty="0"/>
          </a:p>
        </p:txBody>
      </p:sp>
      <p:pic>
        <p:nvPicPr>
          <p:cNvPr id="7" name="Paveikslėlis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87316" y="1260360"/>
            <a:ext cx="3600450" cy="4600575"/>
          </a:xfrm>
          <a:prstGeom prst="rect">
            <a:avLst/>
          </a:prstGeom>
        </p:spPr>
      </p:pic>
      <p:sp>
        <p:nvSpPr>
          <p:cNvPr id="8" name="Rodyklė aukštyn 7"/>
          <p:cNvSpPr/>
          <p:nvPr/>
        </p:nvSpPr>
        <p:spPr>
          <a:xfrm>
            <a:off x="8168149" y="4373785"/>
            <a:ext cx="444910" cy="516194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dirty="0" smtClean="0"/>
              <a:t>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8815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aveikslėlis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53890" y="308863"/>
            <a:ext cx="4200525" cy="2171700"/>
          </a:xfrm>
          <a:prstGeom prst="rect">
            <a:avLst/>
          </a:prstGeom>
        </p:spPr>
      </p:pic>
      <p:pic>
        <p:nvPicPr>
          <p:cNvPr id="3" name="Paveikslėlis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5176" y="1419643"/>
            <a:ext cx="5991225" cy="2562225"/>
          </a:xfrm>
          <a:prstGeom prst="rect">
            <a:avLst/>
          </a:prstGeom>
        </p:spPr>
      </p:pic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255176" y="-13405"/>
            <a:ext cx="5408201" cy="1325563"/>
          </a:xfrm>
        </p:spPr>
        <p:txBody>
          <a:bodyPr/>
          <a:lstStyle/>
          <a:p>
            <a:pPr algn="ctr"/>
            <a:r>
              <a:rPr lang="lt-LT" dirty="0" smtClean="0"/>
              <a:t>Testo kūrimas</a:t>
            </a:r>
            <a:endParaRPr lang="en-US" dirty="0"/>
          </a:p>
        </p:txBody>
      </p:sp>
      <p:sp>
        <p:nvSpPr>
          <p:cNvPr id="6" name="Rodyklė aukštyn 5"/>
          <p:cNvSpPr/>
          <p:nvPr/>
        </p:nvSpPr>
        <p:spPr>
          <a:xfrm>
            <a:off x="3580168" y="1990068"/>
            <a:ext cx="427703" cy="516194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dirty="0" smtClean="0"/>
              <a:t>1</a:t>
            </a:r>
            <a:endParaRPr lang="en-US" dirty="0"/>
          </a:p>
        </p:txBody>
      </p:sp>
      <p:sp>
        <p:nvSpPr>
          <p:cNvPr id="8" name="Rodyklė aukštyn 7"/>
          <p:cNvSpPr/>
          <p:nvPr/>
        </p:nvSpPr>
        <p:spPr>
          <a:xfrm>
            <a:off x="9771035" y="1592412"/>
            <a:ext cx="444910" cy="516194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dirty="0" smtClean="0"/>
              <a:t>2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47756" y="5662835"/>
            <a:ext cx="5161663" cy="92333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lt-LT" dirty="0">
                <a:hlinkClick r:id="rId4"/>
              </a:rPr>
              <a:t>https://www.youtube.com/watch?v=RylkJzdMeH0&amp;feature=youtu.be</a:t>
            </a:r>
            <a:endParaRPr lang="lt-LT" dirty="0"/>
          </a:p>
          <a:p>
            <a:pPr algn="ctr"/>
            <a:r>
              <a:rPr lang="lt-LT" dirty="0" smtClean="0"/>
              <a:t>43:40 </a:t>
            </a:r>
            <a:r>
              <a:rPr lang="lt-LT" dirty="0"/>
              <a:t>min.</a:t>
            </a:r>
            <a:endParaRPr lang="en-US" dirty="0"/>
          </a:p>
        </p:txBody>
      </p:sp>
      <p:pic>
        <p:nvPicPr>
          <p:cNvPr id="11" name="Paveikslėlis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510230" y="2535046"/>
            <a:ext cx="4076700" cy="2114550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486697" y="4291781"/>
            <a:ext cx="63427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lt-LT" dirty="0" smtClean="0"/>
              <a:t>Susikuriame kategoriją (temą) klausimams</a:t>
            </a:r>
          </a:p>
          <a:p>
            <a:pPr marL="342900" indent="-342900">
              <a:buAutoNum type="arabicPeriod"/>
            </a:pPr>
            <a:r>
              <a:rPr lang="lt-LT" dirty="0"/>
              <a:t>P</a:t>
            </a:r>
            <a:r>
              <a:rPr lang="lt-LT" dirty="0" smtClean="0"/>
              <a:t>asirenkame klausimų bankas</a:t>
            </a:r>
          </a:p>
          <a:p>
            <a:pPr marL="342900" indent="-342900">
              <a:buAutoNum type="arabicPeriod"/>
            </a:pPr>
            <a:r>
              <a:rPr lang="lt-LT" dirty="0" smtClean="0"/>
              <a:t>Išsirenkame savo sukurtą kategoriją</a:t>
            </a:r>
          </a:p>
          <a:p>
            <a:pPr marL="342900" indent="-342900">
              <a:buAutoNum type="arabicPeriod"/>
            </a:pPr>
            <a:r>
              <a:rPr lang="lt-LT" dirty="0" smtClean="0"/>
              <a:t>Kuriame klausimus</a:t>
            </a:r>
            <a:endParaRPr lang="en-US" dirty="0"/>
          </a:p>
        </p:txBody>
      </p:sp>
      <p:sp>
        <p:nvSpPr>
          <p:cNvPr id="13" name="Rodyklė aukštyn 12"/>
          <p:cNvSpPr/>
          <p:nvPr/>
        </p:nvSpPr>
        <p:spPr>
          <a:xfrm>
            <a:off x="9993490" y="3454780"/>
            <a:ext cx="444910" cy="516194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dirty="0"/>
              <a:t>3</a:t>
            </a:r>
            <a:endParaRPr lang="en-US" dirty="0"/>
          </a:p>
        </p:txBody>
      </p:sp>
      <p:pic>
        <p:nvPicPr>
          <p:cNvPr id="14" name="Paveikslėlis 1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143125" y="4704079"/>
            <a:ext cx="5895975" cy="1971675"/>
          </a:xfrm>
          <a:prstGeom prst="rect">
            <a:avLst/>
          </a:prstGeom>
        </p:spPr>
      </p:pic>
      <p:sp>
        <p:nvSpPr>
          <p:cNvPr id="15" name="Rodyklė aukštyn 14"/>
          <p:cNvSpPr/>
          <p:nvPr/>
        </p:nvSpPr>
        <p:spPr>
          <a:xfrm>
            <a:off x="10390697" y="6356918"/>
            <a:ext cx="444910" cy="516194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dirty="0"/>
              <a:t>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13186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aveikslėlis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47862" y="1471612"/>
            <a:ext cx="8296275" cy="3914775"/>
          </a:xfrm>
          <a:prstGeom prst="rect">
            <a:avLst/>
          </a:prstGeom>
        </p:spPr>
      </p:pic>
      <p:sp>
        <p:nvSpPr>
          <p:cNvPr id="4" name="Rodyklė aukštyn 3"/>
          <p:cNvSpPr/>
          <p:nvPr/>
        </p:nvSpPr>
        <p:spPr>
          <a:xfrm>
            <a:off x="3414710" y="4690350"/>
            <a:ext cx="444910" cy="516194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dirty="0"/>
              <a:t>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93775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t-LT" dirty="0" smtClean="0"/>
              <a:t>Testo kūrimas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498863" y="5853797"/>
            <a:ext cx="6864824" cy="64633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lt-LT" dirty="0">
                <a:hlinkClick r:id="rId2"/>
              </a:rPr>
              <a:t>https://www.youtube.com/watch?v=RylkJzdMeH0&amp;feature=youtu.be</a:t>
            </a:r>
            <a:endParaRPr lang="lt-LT" dirty="0"/>
          </a:p>
          <a:p>
            <a:pPr algn="ctr"/>
            <a:r>
              <a:rPr lang="lt-LT" dirty="0" smtClean="0"/>
              <a:t>27 </a:t>
            </a:r>
            <a:r>
              <a:rPr lang="lt-LT" dirty="0"/>
              <a:t>min.</a:t>
            </a:r>
            <a:endParaRPr lang="en-US" dirty="0"/>
          </a:p>
        </p:txBody>
      </p:sp>
      <p:pic>
        <p:nvPicPr>
          <p:cNvPr id="5" name="Paveikslėlis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615" y="1429671"/>
            <a:ext cx="7505700" cy="2228850"/>
          </a:xfrm>
          <a:prstGeom prst="rect">
            <a:avLst/>
          </a:prstGeom>
        </p:spPr>
      </p:pic>
      <p:sp>
        <p:nvSpPr>
          <p:cNvPr id="6" name="Rodyklė aukštyn 5"/>
          <p:cNvSpPr/>
          <p:nvPr/>
        </p:nvSpPr>
        <p:spPr>
          <a:xfrm>
            <a:off x="6096000" y="2544096"/>
            <a:ext cx="427703" cy="516194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dirty="0" smtClean="0"/>
              <a:t>1</a:t>
            </a:r>
            <a:endParaRPr lang="en-US" dirty="0"/>
          </a:p>
        </p:txBody>
      </p:sp>
      <p:pic>
        <p:nvPicPr>
          <p:cNvPr id="7" name="Paveikslėlis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87316" y="1260360"/>
            <a:ext cx="3600450" cy="4600575"/>
          </a:xfrm>
          <a:prstGeom prst="rect">
            <a:avLst/>
          </a:prstGeom>
        </p:spPr>
      </p:pic>
      <p:sp>
        <p:nvSpPr>
          <p:cNvPr id="8" name="Rodyklė aukštyn 7"/>
          <p:cNvSpPr/>
          <p:nvPr/>
        </p:nvSpPr>
        <p:spPr>
          <a:xfrm>
            <a:off x="8197646" y="3981868"/>
            <a:ext cx="444910" cy="516194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dirty="0" smtClean="0"/>
              <a:t>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06498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/>
              <a:t>Testo kūrimas</a:t>
            </a:r>
            <a:endParaRPr lang="en-US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t-LT" dirty="0" smtClean="0"/>
              <a:t>Apsirašai testą</a:t>
            </a:r>
          </a:p>
          <a:p>
            <a:r>
              <a:rPr lang="lt-LT" dirty="0" smtClean="0"/>
              <a:t>Išsisaugai testą</a:t>
            </a:r>
          </a:p>
          <a:p>
            <a:r>
              <a:rPr lang="lt-LT" dirty="0" smtClean="0"/>
              <a:t>Įkeli klausimus iš klausimų banko į testą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012165" y="4922377"/>
            <a:ext cx="6864824" cy="64633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lt-LT" dirty="0">
                <a:hlinkClick r:id="rId2"/>
              </a:rPr>
              <a:t>https://www.youtube.com/watch?v=RylkJzdMeH0&amp;feature=youtu.be</a:t>
            </a:r>
            <a:endParaRPr lang="lt-LT" dirty="0"/>
          </a:p>
          <a:p>
            <a:pPr algn="ctr"/>
            <a:r>
              <a:rPr lang="lt-LT" dirty="0" smtClean="0"/>
              <a:t>43:40 </a:t>
            </a:r>
            <a:r>
              <a:rPr lang="lt-LT" dirty="0"/>
              <a:t>min.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16379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675967" y="3152570"/>
            <a:ext cx="10515600" cy="1325563"/>
          </a:xfrm>
        </p:spPr>
        <p:txBody>
          <a:bodyPr/>
          <a:lstStyle/>
          <a:p>
            <a:pPr algn="ctr"/>
            <a:r>
              <a:rPr lang="lt-LT" dirty="0" smtClean="0"/>
              <a:t>Tiek pradžiai </a:t>
            </a:r>
            <a:r>
              <a:rPr lang="lt-LT" dirty="0" smtClean="0">
                <a:sym typeface="Wingdings" panose="05000000000000000000" pitchFamily="2" charset="2"/>
              </a:rPr>
              <a:t>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1876349"/>
      </p:ext>
    </p:extLst>
  </p:cSld>
  <p:clrMapOvr>
    <a:masterClrMapping/>
  </p:clrMapOvr>
</p:sld>
</file>

<file path=ppt/theme/theme1.xml><?xml version="1.0" encoding="utf-8"?>
<a:theme xmlns:a="http://schemas.openxmlformats.org/drawingml/2006/main" name="„Office“ 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1700</TotalTime>
  <Words>113</Words>
  <Application>Microsoft Office PowerPoint</Application>
  <PresentationFormat>Plačiaekranė</PresentationFormat>
  <Paragraphs>41</Paragraphs>
  <Slides>9</Slides>
  <Notes>0</Notes>
  <HiddenSlides>0</HiddenSlides>
  <MMClips>0</MMClips>
  <ScaleCrop>false</ScaleCrop>
  <HeadingPairs>
    <vt:vector size="6" baseType="variant">
      <vt:variant>
        <vt:lpstr>Naudojami šriftai</vt:lpstr>
      </vt:variant>
      <vt:variant>
        <vt:i4>4</vt:i4>
      </vt:variant>
      <vt:variant>
        <vt:lpstr>Tema</vt:lpstr>
      </vt:variant>
      <vt:variant>
        <vt:i4>1</vt:i4>
      </vt:variant>
      <vt:variant>
        <vt:lpstr>Skaidrių pavadinimai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Wingdings</vt:lpstr>
      <vt:lpstr>„Office“ tema</vt:lpstr>
      <vt:lpstr>Mokomosios medžiagos pateikimas</vt:lpstr>
      <vt:lpstr>Kurso redagavimas</vt:lpstr>
      <vt:lpstr>Papildomų blokų įkėlimas  (kalendorius, kurso eigos stebėjimas ir kt.)</vt:lpstr>
      <vt:lpstr>Užduoties sukūrimas, namų darbų įkėlimas</vt:lpstr>
      <vt:lpstr>Testo kūrimas</vt:lpstr>
      <vt:lpstr>„PowerPoint“ pateiktis</vt:lpstr>
      <vt:lpstr>Testo kūrimas</vt:lpstr>
      <vt:lpstr>Testo kūrimas</vt:lpstr>
      <vt:lpstr>Tiek pradžiai 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Mokomosios medžiagos pateikimas</dc:title>
  <dc:creator>Asta Fjellbirkeland</dc:creator>
  <cp:lastModifiedBy>Asta Fjellbirkeland</cp:lastModifiedBy>
  <cp:revision>9</cp:revision>
  <dcterms:created xsi:type="dcterms:W3CDTF">2020-03-24T05:48:57Z</dcterms:created>
  <dcterms:modified xsi:type="dcterms:W3CDTF">2020-03-25T10:09:03Z</dcterms:modified>
</cp:coreProperties>
</file>