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2" r:id="rId8"/>
    <p:sldId id="264" r:id="rId9"/>
    <p:sldId id="260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9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1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3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3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4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4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1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555A-36FE-4C90-84DC-F786B4D5FFA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DFE7-72F3-41A5-A54E-7B3158DC7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2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ylkJzdMeH0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ylkJzdMeH0&amp;feature=youtu.b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RylkJzdMeH0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RylkJzdMeH0&amp;feature=youtu.b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RylkJzdMeH0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ylkJzdMeH0&amp;feature=youtu.b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Mokomosios medžiagos pateikimas</a:t>
            </a:r>
            <a:endParaRPr lang="en-US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Asta Fjellbirkeland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5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Kurso redagavimas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1474"/>
          </a:xfrm>
        </p:spPr>
        <p:txBody>
          <a:bodyPr/>
          <a:lstStyle/>
          <a:p>
            <a:r>
              <a:rPr lang="lt-LT" dirty="0" smtClean="0"/>
              <a:t>Pažymime kursą</a:t>
            </a:r>
          </a:p>
          <a:p>
            <a:r>
              <a:rPr lang="lt-LT" dirty="0" smtClean="0"/>
              <a:t>Kurse įjungiame redagavimą</a:t>
            </a:r>
            <a:endParaRPr lang="en-US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57099"/>
            <a:ext cx="9372600" cy="3362325"/>
          </a:xfrm>
          <a:prstGeom prst="rect">
            <a:avLst/>
          </a:prstGeom>
        </p:spPr>
      </p:pic>
      <p:sp>
        <p:nvSpPr>
          <p:cNvPr id="5" name="Rodyklė aukštyn 4"/>
          <p:cNvSpPr/>
          <p:nvPr/>
        </p:nvSpPr>
        <p:spPr>
          <a:xfrm>
            <a:off x="5117910" y="4039737"/>
            <a:ext cx="406590" cy="6985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5677" y="6096258"/>
            <a:ext cx="686482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hlinkClick r:id="rId3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/>
              <a:t>20 min.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4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Papildomų blokų įkėlimas </a:t>
            </a:r>
            <a:br>
              <a:rPr lang="lt-LT" dirty="0" smtClean="0"/>
            </a:br>
            <a:r>
              <a:rPr lang="lt-LT" dirty="0" smtClean="0"/>
              <a:t>(kalendorius, kurso eigos stebėjimas ir kt.)</a:t>
            </a:r>
            <a:endParaRPr lang="en-US" dirty="0"/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6499" y="1690688"/>
            <a:ext cx="5924550" cy="3352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9869" y="5988734"/>
            <a:ext cx="686482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hlinkClick r:id="rId3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 smtClean="0"/>
              <a:t>25:30 </a:t>
            </a:r>
            <a:r>
              <a:rPr lang="lt-LT" dirty="0"/>
              <a:t>min.</a:t>
            </a:r>
            <a:endParaRPr lang="en-US" dirty="0"/>
          </a:p>
        </p:txBody>
      </p:sp>
      <p:sp>
        <p:nvSpPr>
          <p:cNvPr id="6" name="Rodyklė aukštyn 5"/>
          <p:cNvSpPr/>
          <p:nvPr/>
        </p:nvSpPr>
        <p:spPr>
          <a:xfrm>
            <a:off x="4955458" y="3023419"/>
            <a:ext cx="427703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1</a:t>
            </a:r>
            <a:endParaRPr lang="en-US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420" y="3746979"/>
            <a:ext cx="9286875" cy="2286000"/>
          </a:xfrm>
          <a:prstGeom prst="rect">
            <a:avLst/>
          </a:prstGeom>
        </p:spPr>
      </p:pic>
      <p:sp>
        <p:nvSpPr>
          <p:cNvPr id="8" name="Rodyklė aukštyn 7"/>
          <p:cNvSpPr/>
          <p:nvPr/>
        </p:nvSpPr>
        <p:spPr>
          <a:xfrm>
            <a:off x="11235813" y="4373785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6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Užduoties sukūrimas, namų darbų įkėlimas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98863" y="5853797"/>
            <a:ext cx="686482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hlinkClick r:id="rId2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 smtClean="0"/>
              <a:t>27 </a:t>
            </a:r>
            <a:r>
              <a:rPr lang="lt-LT" dirty="0"/>
              <a:t>min.</a:t>
            </a:r>
            <a:endParaRPr lang="en-US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15" y="1429671"/>
            <a:ext cx="7505700" cy="2228850"/>
          </a:xfrm>
          <a:prstGeom prst="rect">
            <a:avLst/>
          </a:prstGeom>
        </p:spPr>
      </p:pic>
      <p:sp>
        <p:nvSpPr>
          <p:cNvPr id="6" name="Rodyklė aukštyn 5"/>
          <p:cNvSpPr/>
          <p:nvPr/>
        </p:nvSpPr>
        <p:spPr>
          <a:xfrm>
            <a:off x="6096000" y="2544096"/>
            <a:ext cx="427703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1</a:t>
            </a:r>
            <a:endParaRPr lang="en-US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7316" y="1260360"/>
            <a:ext cx="3600450" cy="4600575"/>
          </a:xfrm>
          <a:prstGeom prst="rect">
            <a:avLst/>
          </a:prstGeom>
        </p:spPr>
      </p:pic>
      <p:sp>
        <p:nvSpPr>
          <p:cNvPr id="8" name="Rodyklė aukštyn 7"/>
          <p:cNvSpPr/>
          <p:nvPr/>
        </p:nvSpPr>
        <p:spPr>
          <a:xfrm>
            <a:off x="8168149" y="4373785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3890" y="308863"/>
            <a:ext cx="4200525" cy="2171700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76" y="1419643"/>
            <a:ext cx="5991225" cy="2562225"/>
          </a:xfrm>
          <a:prstGeom prst="rect">
            <a:avLst/>
          </a:prstGeom>
        </p:spPr>
      </p:pic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55176" y="-13405"/>
            <a:ext cx="5408201" cy="1325563"/>
          </a:xfrm>
        </p:spPr>
        <p:txBody>
          <a:bodyPr/>
          <a:lstStyle/>
          <a:p>
            <a:pPr algn="ctr"/>
            <a:r>
              <a:rPr lang="lt-LT" dirty="0" smtClean="0"/>
              <a:t>Testo kūrimas</a:t>
            </a:r>
            <a:endParaRPr lang="en-US" dirty="0"/>
          </a:p>
        </p:txBody>
      </p:sp>
      <p:sp>
        <p:nvSpPr>
          <p:cNvPr id="6" name="Rodyklė aukštyn 5"/>
          <p:cNvSpPr/>
          <p:nvPr/>
        </p:nvSpPr>
        <p:spPr>
          <a:xfrm>
            <a:off x="3580168" y="1990068"/>
            <a:ext cx="427703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1</a:t>
            </a:r>
            <a:endParaRPr lang="en-US" dirty="0"/>
          </a:p>
        </p:txBody>
      </p:sp>
      <p:sp>
        <p:nvSpPr>
          <p:cNvPr id="8" name="Rodyklė aukštyn 7"/>
          <p:cNvSpPr/>
          <p:nvPr/>
        </p:nvSpPr>
        <p:spPr>
          <a:xfrm>
            <a:off x="9771035" y="1592412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7756" y="5662835"/>
            <a:ext cx="516166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dirty="0">
                <a:hlinkClick r:id="rId4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 smtClean="0"/>
              <a:t>43:40 </a:t>
            </a:r>
            <a:r>
              <a:rPr lang="lt-LT" dirty="0"/>
              <a:t>min.</a:t>
            </a:r>
            <a:endParaRPr lang="en-US" dirty="0"/>
          </a:p>
        </p:txBody>
      </p:sp>
      <p:pic>
        <p:nvPicPr>
          <p:cNvPr id="11" name="Paveikslėlis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0230" y="2535046"/>
            <a:ext cx="4076700" cy="21145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6697" y="4291781"/>
            <a:ext cx="634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lt-LT" dirty="0" smtClean="0"/>
              <a:t>Susikuriame kategoriją (temą) klausimams</a:t>
            </a:r>
          </a:p>
          <a:p>
            <a:pPr marL="342900" indent="-342900">
              <a:buAutoNum type="arabicPeriod"/>
            </a:pPr>
            <a:r>
              <a:rPr lang="lt-LT" dirty="0"/>
              <a:t>P</a:t>
            </a:r>
            <a:r>
              <a:rPr lang="lt-LT" dirty="0" smtClean="0"/>
              <a:t>asirenkame klausimų bankas</a:t>
            </a:r>
          </a:p>
          <a:p>
            <a:pPr marL="342900" indent="-342900">
              <a:buAutoNum type="arabicPeriod"/>
            </a:pPr>
            <a:r>
              <a:rPr lang="lt-LT" dirty="0" smtClean="0"/>
              <a:t>Išsirenkame savo sukurtą kategoriją</a:t>
            </a:r>
          </a:p>
          <a:p>
            <a:pPr marL="342900" indent="-342900">
              <a:buAutoNum type="arabicPeriod"/>
            </a:pPr>
            <a:r>
              <a:rPr lang="lt-LT" dirty="0" smtClean="0"/>
              <a:t>Kuriame klausimus</a:t>
            </a:r>
            <a:endParaRPr lang="en-US" dirty="0"/>
          </a:p>
        </p:txBody>
      </p:sp>
      <p:sp>
        <p:nvSpPr>
          <p:cNvPr id="13" name="Rodyklė aukštyn 12"/>
          <p:cNvSpPr/>
          <p:nvPr/>
        </p:nvSpPr>
        <p:spPr>
          <a:xfrm>
            <a:off x="9993490" y="3454780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3</a:t>
            </a:r>
            <a:endParaRPr lang="en-US" dirty="0"/>
          </a:p>
        </p:txBody>
      </p:sp>
      <p:pic>
        <p:nvPicPr>
          <p:cNvPr id="14" name="Paveikslėlis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3125" y="4704079"/>
            <a:ext cx="5895975" cy="1971675"/>
          </a:xfrm>
          <a:prstGeom prst="rect">
            <a:avLst/>
          </a:prstGeom>
        </p:spPr>
      </p:pic>
      <p:sp>
        <p:nvSpPr>
          <p:cNvPr id="15" name="Rodyklė aukštyn 14"/>
          <p:cNvSpPr/>
          <p:nvPr/>
        </p:nvSpPr>
        <p:spPr>
          <a:xfrm>
            <a:off x="10390697" y="6356918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1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862" y="1471612"/>
            <a:ext cx="8296275" cy="3914775"/>
          </a:xfrm>
          <a:prstGeom prst="rect">
            <a:avLst/>
          </a:prstGeom>
        </p:spPr>
      </p:pic>
      <p:sp>
        <p:nvSpPr>
          <p:cNvPr id="4" name="Rodyklė aukštyn 3"/>
          <p:cNvSpPr/>
          <p:nvPr/>
        </p:nvSpPr>
        <p:spPr>
          <a:xfrm>
            <a:off x="3414710" y="4690350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7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Testo kūrimas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98863" y="5853797"/>
            <a:ext cx="686482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hlinkClick r:id="rId2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 smtClean="0"/>
              <a:t>27 </a:t>
            </a:r>
            <a:r>
              <a:rPr lang="lt-LT" dirty="0"/>
              <a:t>min.</a:t>
            </a:r>
            <a:endParaRPr lang="en-US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15" y="1429671"/>
            <a:ext cx="7505700" cy="2228850"/>
          </a:xfrm>
          <a:prstGeom prst="rect">
            <a:avLst/>
          </a:prstGeom>
        </p:spPr>
      </p:pic>
      <p:sp>
        <p:nvSpPr>
          <p:cNvPr id="6" name="Rodyklė aukštyn 5"/>
          <p:cNvSpPr/>
          <p:nvPr/>
        </p:nvSpPr>
        <p:spPr>
          <a:xfrm>
            <a:off x="6096000" y="2544096"/>
            <a:ext cx="427703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1</a:t>
            </a:r>
            <a:endParaRPr lang="en-US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7316" y="1260360"/>
            <a:ext cx="3600450" cy="4600575"/>
          </a:xfrm>
          <a:prstGeom prst="rect">
            <a:avLst/>
          </a:prstGeom>
        </p:spPr>
      </p:pic>
      <p:sp>
        <p:nvSpPr>
          <p:cNvPr id="8" name="Rodyklė aukštyn 7"/>
          <p:cNvSpPr/>
          <p:nvPr/>
        </p:nvSpPr>
        <p:spPr>
          <a:xfrm>
            <a:off x="8197646" y="3981868"/>
            <a:ext cx="444910" cy="5161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49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Testo kūrimas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Apsirašai testą</a:t>
            </a:r>
          </a:p>
          <a:p>
            <a:r>
              <a:rPr lang="lt-LT" dirty="0" smtClean="0"/>
              <a:t>Išsisaugai testą</a:t>
            </a:r>
          </a:p>
          <a:p>
            <a:r>
              <a:rPr lang="lt-LT" dirty="0" smtClean="0"/>
              <a:t>Įkeli klausimus iš klausimų banko į testą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12165" y="4922377"/>
            <a:ext cx="686482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dirty="0">
                <a:hlinkClick r:id="rId2"/>
              </a:rPr>
              <a:t>https://www.youtube.com/watch?v=RylkJzdMeH0&amp;feature=youtu.be</a:t>
            </a:r>
            <a:endParaRPr lang="lt-LT" dirty="0"/>
          </a:p>
          <a:p>
            <a:pPr algn="ctr"/>
            <a:r>
              <a:rPr lang="lt-LT" dirty="0" smtClean="0"/>
              <a:t>43:40 </a:t>
            </a:r>
            <a:r>
              <a:rPr lang="lt-LT" dirty="0"/>
              <a:t>min.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3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5967" y="3152570"/>
            <a:ext cx="10515600" cy="1325563"/>
          </a:xfrm>
        </p:spPr>
        <p:txBody>
          <a:bodyPr/>
          <a:lstStyle/>
          <a:p>
            <a:pPr algn="ctr"/>
            <a:r>
              <a:rPr lang="lt-LT" dirty="0" smtClean="0"/>
              <a:t>Tiek pradžiai </a:t>
            </a:r>
            <a:r>
              <a:rPr lang="lt-LT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76349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113</Words>
  <Application>Microsoft Office PowerPoint</Application>
  <PresentationFormat>Plačiaekranė</PresentationFormat>
  <Paragraphs>41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„Office“ tema</vt:lpstr>
      <vt:lpstr>Mokomosios medžiagos pateikimas</vt:lpstr>
      <vt:lpstr>Kurso redagavimas</vt:lpstr>
      <vt:lpstr>Papildomų blokų įkėlimas  (kalendorius, kurso eigos stebėjimas ir kt.)</vt:lpstr>
      <vt:lpstr>Užduoties sukūrimas, namų darbų įkėlimas</vt:lpstr>
      <vt:lpstr>Testo kūrimas</vt:lpstr>
      <vt:lpstr>„PowerPoint“ pateiktis</vt:lpstr>
      <vt:lpstr>Testo kūrimas</vt:lpstr>
      <vt:lpstr>Testo kūrimas</vt:lpstr>
      <vt:lpstr>Tiek pradžiai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Mokomosios medžiagos pateikimas</dc:title>
  <dc:creator>Asta Fjellbirkeland</dc:creator>
  <cp:lastModifiedBy>Asta Fjellbirkeland</cp:lastModifiedBy>
  <cp:revision>9</cp:revision>
  <dcterms:created xsi:type="dcterms:W3CDTF">2020-03-24T05:48:57Z</dcterms:created>
  <dcterms:modified xsi:type="dcterms:W3CDTF">2020-03-25T10:09:03Z</dcterms:modified>
</cp:coreProperties>
</file>