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84" r:id="rId2"/>
    <p:sldId id="285" r:id="rId3"/>
    <p:sldId id="286" r:id="rId4"/>
    <p:sldId id="288" r:id="rId5"/>
    <p:sldId id="287" r:id="rId6"/>
    <p:sldId id="289" r:id="rId7"/>
    <p:sldId id="290" r:id="rId8"/>
    <p:sldId id="291" r:id="rId9"/>
    <p:sldId id="292" r:id="rId10"/>
    <p:sldId id="293" r:id="rId11"/>
    <p:sldId id="282" r:id="rId12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 varScale="1">
        <p:scale>
          <a:sx n="72" d="100"/>
          <a:sy n="72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6D8950-3736-44FF-99AC-AA701125371D}" type="datetimeFigureOut">
              <a:rPr lang="en-US"/>
              <a:pPr>
                <a:defRPr/>
              </a:pPr>
              <a:t>10/3/2016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noProof="0"/>
              <a:t>Spustelėję redag. ruoš. teksto stilių</a:t>
            </a:r>
          </a:p>
          <a:p>
            <a:pPr lvl="1"/>
            <a:r>
              <a:rPr lang="lt-LT" noProof="0"/>
              <a:t>Antras lygmuo</a:t>
            </a:r>
          </a:p>
          <a:p>
            <a:pPr lvl="2"/>
            <a:r>
              <a:rPr lang="lt-LT" noProof="0"/>
              <a:t>Trečias lygmuo</a:t>
            </a:r>
          </a:p>
          <a:p>
            <a:pPr lvl="3"/>
            <a:r>
              <a:rPr lang="lt-LT" noProof="0"/>
              <a:t>Ketvirtas lygmuo</a:t>
            </a:r>
          </a:p>
          <a:p>
            <a:pPr lvl="4"/>
            <a:r>
              <a:rPr lang="lt-LT" noProof="0"/>
              <a:t>Penktas lygmuo</a:t>
            </a:r>
            <a:endParaRPr lang="en-US" noProof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9E037D-99F1-497D-B11B-ABB2FD136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11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tusis trikampis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17" name="Paantraštė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/>
              <a:t>Spustelėkite ruošinio paantraštės stiliui keisti</a:t>
            </a:r>
            <a:endParaRPr kumimoji="0" lang="en-US"/>
          </a:p>
        </p:txBody>
      </p:sp>
      <p:grpSp>
        <p:nvGrpSpPr>
          <p:cNvPr id="2" name="Grupė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Laisva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Laisva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Laisva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Tiesioji jungtis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BF2F8C0-6D08-480D-8F04-5F501803BB61}" type="datetime1">
              <a:rPr lang="lt-LT" smtClean="0"/>
              <a:pPr>
                <a:defRPr/>
              </a:pPr>
              <a:t>2016-10-03</a:t>
            </a:fld>
            <a:endParaRPr lang="lt-LT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lt-LT"/>
              <a:t>Svedasai, 2014</a:t>
            </a:r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0B49518-B0FB-459D-96D7-82A7B98D9B76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lt-LT"/>
              <a:t>Spustelėkite ruošinio teksto stiliams keisti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32E17B-1183-4976-982D-D6F4356D3219}" type="datetime1">
              <a:rPr lang="lt-LT" smtClean="0"/>
              <a:pPr>
                <a:defRPr/>
              </a:pPr>
              <a:t>2016-10-03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Svedasai, 2014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49518-B0FB-459D-96D7-82A7B98D9B76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lt-LT"/>
              <a:t>Spustelėkite ruošinio teksto stiliams keisti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F66F13-DDB6-4648-B01C-0F6BCA8DECED}" type="datetime1">
              <a:rPr lang="lt-LT" smtClean="0"/>
              <a:pPr>
                <a:defRPr/>
              </a:pPr>
              <a:t>2016-10-03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Svedasai, 2014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49518-B0FB-459D-96D7-82A7B98D9B76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/>
              <a:t>Spustelėkite ruošinio teksto stiliams keisti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6379A-E244-4839-87BC-A7DF8177C48B}" type="datetime1">
              <a:rPr lang="lt-LT" smtClean="0"/>
              <a:pPr>
                <a:defRPr/>
              </a:pPr>
              <a:t>2016-10-03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Svedasai, 2014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49518-B0FB-459D-96D7-82A7B98D9B76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57C7C-FD7B-4C62-A365-576F294212C0}" type="datetime1">
              <a:rPr lang="lt-LT" smtClean="0"/>
              <a:pPr>
                <a:defRPr/>
              </a:pPr>
              <a:t>2016-10-03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Svedasai, 2014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49518-B0FB-459D-96D7-82A7B98D9B76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  <p:sp>
        <p:nvSpPr>
          <p:cNvPr id="7" name="Ševronas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as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/>
              <a:t>Spustelėkite ruošinio teksto stiliams keisti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/>
              <a:t>Spustelėkite ruošinio teksto stiliams keisti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D14D9F-4839-4EFC-9D2A-A5A932542BE0}" type="datetime1">
              <a:rPr lang="lt-LT" smtClean="0"/>
              <a:pPr>
                <a:defRPr/>
              </a:pPr>
              <a:t>2016-10-03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Svedasai, 2014</a:t>
            </a: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49518-B0FB-459D-96D7-82A7B98D9B76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/>
              <a:t>Spustelėkite ruošinio teksto stiliams keisti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/>
              <a:t>Spustelėkite ruošinio teksto stiliams keisti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2004D2-1B8E-4B5C-A524-C7E78C4B8467}" type="datetime1">
              <a:rPr lang="lt-LT" smtClean="0"/>
              <a:pPr>
                <a:defRPr/>
              </a:pPr>
              <a:t>2016-10-03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Svedasai, 2014</a:t>
            </a: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49518-B0FB-459D-96D7-82A7B98D9B76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3E1A1-12FF-4B31-8138-E011133829A2}" type="datetime1">
              <a:rPr lang="lt-LT" smtClean="0"/>
              <a:pPr>
                <a:defRPr/>
              </a:pPr>
              <a:t>2016-10-03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Svedasai, 2014</a:t>
            </a: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49518-B0FB-459D-96D7-82A7B98D9B76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6313C2-1B9A-4067-8496-D095433B7B2F}" type="datetime1">
              <a:rPr lang="lt-LT" smtClean="0"/>
              <a:pPr>
                <a:defRPr/>
              </a:pPr>
              <a:t>2016-10-03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Svedasai, 2014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49518-B0FB-459D-96D7-82A7B98D9B76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/>
              <a:t>Spustelėkite ruošinio teksto stiliams keisti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59737262-0EF7-43A5-8A47-9AFB84EF96C7}" type="datetime1">
              <a:rPr lang="lt-LT" smtClean="0"/>
              <a:pPr>
                <a:defRPr/>
              </a:pPr>
              <a:t>2016-10-03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Svedasai, 2014</a:t>
            </a: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49518-B0FB-459D-96D7-82A7B98D9B76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/>
              <a:t>Spustelėkite ruošinio teksto stiliams keisti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BB571C3-16B6-47D7-9779-53203A722BD9}" type="datetime1">
              <a:rPr lang="lt-LT" smtClean="0"/>
              <a:pPr>
                <a:defRPr/>
              </a:pPr>
              <a:t>2016-10-03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lt-LT"/>
              <a:t>Svedasai, 2014</a:t>
            </a: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0B49518-B0FB-459D-96D7-82A7B98D9B76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8" name="Laisva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Laisva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atusis trikampis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Tiesioji jungtis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as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as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isva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Laisva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atusis trikampis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Tiesioji jungtis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/>
              <a:t>Spustelėkite ruošinio teksto stiliams keisti</a:t>
            </a:r>
          </a:p>
          <a:p>
            <a:pPr lvl="1" eaLnBrk="1" latinLnBrk="0" hangingPunct="1"/>
            <a:r>
              <a:rPr kumimoji="0" lang="lt-LT"/>
              <a:t>Antras lygmuo</a:t>
            </a:r>
          </a:p>
          <a:p>
            <a:pPr lvl="2" eaLnBrk="1" latinLnBrk="0" hangingPunct="1"/>
            <a:r>
              <a:rPr kumimoji="0" lang="lt-LT"/>
              <a:t>Trečias lygmuo</a:t>
            </a:r>
          </a:p>
          <a:p>
            <a:pPr lvl="3" eaLnBrk="1" latinLnBrk="0" hangingPunct="1"/>
            <a:r>
              <a:rPr kumimoji="0" lang="lt-LT"/>
              <a:t>Ketvirtas lygmuo</a:t>
            </a:r>
          </a:p>
          <a:p>
            <a:pPr lvl="4" eaLnBrk="1" latinLnBrk="0" hangingPunct="1"/>
            <a:r>
              <a:rPr kumimoji="0" lang="lt-LT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C73458E-6396-4219-82B3-50060968D210}" type="datetime1">
              <a:rPr lang="lt-LT" smtClean="0"/>
              <a:pPr>
                <a:defRPr/>
              </a:pPr>
              <a:t>2016-10-03</a:t>
            </a:fld>
            <a:endParaRPr lang="lt-LT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lt-LT"/>
              <a:t>Svedasai, 2014</a:t>
            </a:r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0B49518-B0FB-459D-96D7-82A7B98D9B76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2657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763688" y="1700808"/>
            <a:ext cx="6771528" cy="1828800"/>
          </a:xfrm>
        </p:spPr>
        <p:txBody>
          <a:bodyPr>
            <a:noAutofit/>
          </a:bodyPr>
          <a:lstStyle/>
          <a:p>
            <a:pPr algn="ctr"/>
            <a:r>
              <a:rPr lang="lt-LT" sz="3200" dirty="0">
                <a:effectLst/>
              </a:rPr>
              <a:t>Kaip auga tulpės iš Nyderlandų</a:t>
            </a:r>
            <a:r>
              <a:rPr lang="en-GB" sz="3200" dirty="0">
                <a:effectLst/>
              </a:rPr>
              <a:t> </a:t>
            </a:r>
            <a:endParaRPr lang="lt-LT" sz="3200" dirty="0"/>
          </a:p>
        </p:txBody>
      </p:sp>
      <p:sp>
        <p:nvSpPr>
          <p:cNvPr id="7" name="Poraštės vietos rezervavimo ženklas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dirty="0"/>
              <a:t>Svėdasai, 201</a:t>
            </a:r>
            <a:r>
              <a:rPr lang="en-US" dirty="0"/>
              <a:t>5</a:t>
            </a:r>
            <a:endParaRPr lang="lt-LT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429000"/>
            <a:ext cx="6696744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tačiakampis 8"/>
          <p:cNvSpPr/>
          <p:nvPr/>
        </p:nvSpPr>
        <p:spPr>
          <a:xfrm>
            <a:off x="251520" y="6165304"/>
            <a:ext cx="356388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LI</a:t>
            </a:r>
            <a:r>
              <a:rPr lang="lt-LT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ETUVA</a:t>
            </a:r>
            <a:endParaRPr lang="lt-LT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8" name="Picture 2" descr="http://lksf.lt/lt/pics/lithuani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45224"/>
            <a:ext cx="857250" cy="495301"/>
          </a:xfrm>
          <a:prstGeom prst="rect">
            <a:avLst/>
          </a:prstGeom>
          <a:noFill/>
        </p:spPr>
      </p:pic>
      <p:pic>
        <p:nvPicPr>
          <p:cNvPr id="10" name="Picture 2" descr="C:\Users\Admin\Desktop\gimnazijos nuotraukos\emble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1600804"/>
            <a:ext cx="1872208" cy="18281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7"/>
          <p:cNvSpPr>
            <a:spLocks noGrp="1"/>
          </p:cNvSpPr>
          <p:nvPr>
            <p:ph type="title"/>
          </p:nvPr>
        </p:nvSpPr>
        <p:spPr>
          <a:xfrm>
            <a:off x="1705674" y="522972"/>
            <a:ext cx="5732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Laukiame kitos gegužės,</a:t>
            </a:r>
            <a:endParaRPr lang="lt-LT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Antraštė 7"/>
          <p:cNvSpPr txBox="1">
            <a:spLocks/>
          </p:cNvSpPr>
          <p:nvPr/>
        </p:nvSpPr>
        <p:spPr>
          <a:xfrm>
            <a:off x="556436" y="1495817"/>
            <a:ext cx="8335936" cy="120032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lt-LT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kad galėtume grožėtis dideliais, </a:t>
            </a:r>
          </a:p>
          <a:p>
            <a:r>
              <a:rPr lang="lt-LT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gražiais tulpių žiedais iš Nyderlandų</a:t>
            </a:r>
          </a:p>
        </p:txBody>
      </p:sp>
    </p:spTree>
    <p:extLst>
      <p:ext uri="{BB962C8B-B14F-4D97-AF65-F5344CB8AC3E}">
        <p14:creationId xmlns:p14="http://schemas.microsoft.com/office/powerpoint/2010/main" val="29929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="1" dirty="0"/>
          </a:p>
          <a:p>
            <a:pPr marL="0" indent="0">
              <a:buFont typeface="Arial" charset="0"/>
              <a:buNone/>
            </a:pPr>
            <a:endParaRPr lang="en-US" b="1" dirty="0"/>
          </a:p>
          <a:p>
            <a:pPr marL="0" indent="0" algn="ctr">
              <a:buFont typeface="Arial" charset="0"/>
              <a:buNone/>
            </a:pPr>
            <a:r>
              <a:rPr lang="lt-LT" b="1" dirty="0"/>
              <a:t>AČIŪ UŽ DĖMESĮ</a:t>
            </a:r>
            <a:endParaRPr lang="en-US" b="1" dirty="0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dirty="0"/>
              <a:t>Svėdasai, 201</a:t>
            </a:r>
            <a:r>
              <a:rPr lang="en-US" dirty="0"/>
              <a:t>5</a:t>
            </a:r>
            <a:endParaRPr lang="lt-L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400" dirty="0"/>
              <a:t>Tulpės užkariavo Europą</a:t>
            </a:r>
            <a:r>
              <a:rPr lang="en-GB" sz="2400" dirty="0"/>
              <a:t> </a:t>
            </a:r>
            <a:r>
              <a:rPr lang="lt-LT" sz="2400" dirty="0"/>
              <a:t>XVI a.</a:t>
            </a: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71429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0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lt-LT" sz="2400" dirty="0"/>
              <a:t>Manoma, kad nuo to laiko, kai tulpės buvo pirmą kartą atgabentos į</a:t>
            </a:r>
            <a:r>
              <a:rPr lang="en-GB" sz="2400" dirty="0"/>
              <a:t> </a:t>
            </a:r>
            <a:r>
              <a:rPr lang="en-GB" sz="2400" dirty="0" err="1"/>
              <a:t>Europ</a:t>
            </a:r>
            <a:r>
              <a:rPr lang="lt-LT" sz="2400" dirty="0"/>
              <a:t>ą</a:t>
            </a:r>
            <a:r>
              <a:rPr lang="en-GB" sz="2400" dirty="0"/>
              <a:t>, </a:t>
            </a:r>
            <a:r>
              <a:rPr lang="lt-LT" sz="2400" dirty="0"/>
              <a:t>yra sukurta daugiau nei </a:t>
            </a:r>
            <a:r>
              <a:rPr lang="en-GB" sz="2400" dirty="0"/>
              <a:t>12,000</a:t>
            </a:r>
            <a:r>
              <a:rPr lang="lt-LT" sz="2400" dirty="0"/>
              <a:t> tulpių rūšių</a:t>
            </a:r>
            <a:r>
              <a:rPr lang="en-GB" sz="2400" dirty="0"/>
              <a:t>. </a:t>
            </a:r>
            <a:br>
              <a:rPr lang="en-GB" sz="2400" dirty="0"/>
            </a:br>
            <a:endParaRPr lang="lt-LT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8763"/>
            <a:ext cx="57150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02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2400" dirty="0"/>
              <a:t>Susitikimo Nyderlanduose metu kiekvienas projekto dalyvis gavo dovanų tulpių svogūnėlių pakuotę.</a:t>
            </a:r>
            <a:br>
              <a:rPr lang="en-GB" sz="2400" dirty="0"/>
            </a:br>
            <a:endParaRPr lang="lt-LT" sz="2400" dirty="0"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73224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4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Tul</a:t>
            </a:r>
            <a:r>
              <a:rPr lang="lt-LT" dirty="0" err="1"/>
              <a:t>pės</a:t>
            </a:r>
            <a:r>
              <a:rPr lang="en-GB" dirty="0"/>
              <a:t> Li</a:t>
            </a:r>
            <a:r>
              <a:rPr lang="lt-LT" dirty="0" err="1"/>
              <a:t>etuvoje</a:t>
            </a:r>
            <a:r>
              <a:rPr lang="en-GB" dirty="0"/>
              <a:t> </a:t>
            </a:r>
            <a:r>
              <a:rPr lang="lt-LT" dirty="0"/>
              <a:t>sodinamos rugsėjo pabaigoje</a:t>
            </a:r>
            <a:r>
              <a:rPr lang="en-GB" dirty="0"/>
              <a:t> </a:t>
            </a:r>
            <a:r>
              <a:rPr lang="lt-LT" dirty="0"/>
              <a:t>a</a:t>
            </a:r>
            <a:r>
              <a:rPr lang="en-GB" dirty="0"/>
              <a:t>r </a:t>
            </a:r>
            <a:r>
              <a:rPr lang="lt-LT" dirty="0"/>
              <a:t>spalio pradžioje</a:t>
            </a:r>
            <a:r>
              <a:rPr lang="en-GB" dirty="0"/>
              <a:t>, </a:t>
            </a:r>
            <a:r>
              <a:rPr lang="lt-LT" dirty="0"/>
              <a:t>kai dirvos temperatūra pasiekia</a:t>
            </a:r>
            <a:r>
              <a:rPr lang="en-GB" dirty="0"/>
              <a:t> +9-10 </a:t>
            </a:r>
            <a:r>
              <a:rPr lang="lt-LT" dirty="0"/>
              <a:t>laipsnių</a:t>
            </a:r>
            <a:r>
              <a:rPr lang="en-GB" dirty="0"/>
              <a:t>. </a:t>
            </a:r>
            <a:r>
              <a:rPr lang="lt-LT" dirty="0"/>
              <a:t>Labai svarbu, kad svogūnėliai įsišaknytų</a:t>
            </a:r>
            <a:r>
              <a:rPr lang="en-GB" dirty="0"/>
              <a:t>.</a:t>
            </a:r>
          </a:p>
          <a:p>
            <a:r>
              <a:rPr lang="lt-LT" dirty="0"/>
              <a:t>Vieta tulpėms parenkama saulėta, apsaugota nuo vėjo</a:t>
            </a:r>
            <a:r>
              <a:rPr lang="en-GB" dirty="0"/>
              <a:t>. </a:t>
            </a:r>
            <a:r>
              <a:rPr lang="lt-LT" dirty="0"/>
              <a:t>Svogūnėlius reikia sodinti atsargiai</a:t>
            </a:r>
            <a:r>
              <a:rPr lang="en-GB" dirty="0"/>
              <a:t>, </a:t>
            </a:r>
            <a:r>
              <a:rPr lang="lt-LT" dirty="0"/>
              <a:t>kad jų nepažeistume</a:t>
            </a:r>
            <a:r>
              <a:rPr lang="en-GB" dirty="0"/>
              <a:t>. </a:t>
            </a:r>
          </a:p>
          <a:p>
            <a:r>
              <a:rPr lang="lt-LT" dirty="0"/>
              <a:t>Ankstyvosios </a:t>
            </a:r>
            <a:r>
              <a:rPr lang="en-GB" dirty="0" err="1"/>
              <a:t>tul</a:t>
            </a:r>
            <a:r>
              <a:rPr lang="lt-LT" dirty="0" err="1"/>
              <a:t>pės</a:t>
            </a:r>
            <a:r>
              <a:rPr lang="en-GB" dirty="0"/>
              <a:t> </a:t>
            </a:r>
            <a:r>
              <a:rPr lang="lt-LT" dirty="0"/>
              <a:t>pradeda žydėti gegužę</a:t>
            </a:r>
            <a:r>
              <a:rPr lang="en-GB" dirty="0"/>
              <a:t>.</a:t>
            </a:r>
            <a:endParaRPr lang="lt-LT" dirty="0"/>
          </a:p>
        </p:txBody>
      </p:sp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/>
              <a:t>Prieš sodinant</a:t>
            </a:r>
          </a:p>
        </p:txBody>
      </p:sp>
    </p:spTree>
    <p:extLst>
      <p:ext uri="{BB962C8B-B14F-4D97-AF65-F5344CB8AC3E}">
        <p14:creationId xmlns:p14="http://schemas.microsoft.com/office/powerpoint/2010/main" val="180720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7"/>
            <a:ext cx="3840000" cy="2880000"/>
          </a:xfrm>
        </p:spPr>
      </p:pic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/>
              <a:t>Mes pasodinome tulpes, atsivežtas iš Nyderlandų</a:t>
            </a:r>
            <a:r>
              <a:rPr lang="en-GB" sz="2400" dirty="0"/>
              <a:t> </a:t>
            </a:r>
            <a:r>
              <a:rPr lang="lt-LT" sz="2400" dirty="0"/>
              <a:t>gana vėlai</a:t>
            </a:r>
            <a:r>
              <a:rPr lang="en-GB" sz="2400" dirty="0"/>
              <a:t> -  </a:t>
            </a:r>
            <a:r>
              <a:rPr lang="lt-LT" sz="2400" dirty="0"/>
              <a:t>sausį</a:t>
            </a:r>
            <a:r>
              <a:rPr lang="en-GB" sz="2400" dirty="0"/>
              <a:t>.</a:t>
            </a:r>
            <a:endParaRPr lang="lt-LT" sz="2400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1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2" y="1052736"/>
            <a:ext cx="6624736" cy="4968552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3840000" cy="2880000"/>
          </a:xfrm>
          <a:prstGeom prst="rect">
            <a:avLst/>
          </a:prstGeom>
        </p:spPr>
      </p:pic>
      <p:sp>
        <p:nvSpPr>
          <p:cNvPr id="8" name="Antraštė 7"/>
          <p:cNvSpPr>
            <a:spLocks noGrp="1"/>
          </p:cNvSpPr>
          <p:nvPr>
            <p:ph type="title"/>
          </p:nvPr>
        </p:nvSpPr>
        <p:spPr>
          <a:xfrm>
            <a:off x="2328437" y="384473"/>
            <a:ext cx="4487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2015-02-27</a:t>
            </a:r>
            <a:endParaRPr lang="lt-L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8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dirty="0"/>
              <a:t>Svėdasai</a:t>
            </a:r>
            <a:r>
              <a:rPr lang="lt-LT"/>
              <a:t>, 2015</a:t>
            </a:r>
            <a:endParaRPr lang="lt-LT" dirty="0"/>
          </a:p>
        </p:txBody>
      </p:sp>
      <p:grpSp>
        <p:nvGrpSpPr>
          <p:cNvPr id="7" name="Grupė 6"/>
          <p:cNvGrpSpPr/>
          <p:nvPr/>
        </p:nvGrpSpPr>
        <p:grpSpPr>
          <a:xfrm>
            <a:off x="683568" y="2121868"/>
            <a:ext cx="8232488" cy="2880000"/>
            <a:chOff x="3773928" y="2302339"/>
            <a:chExt cx="8232488" cy="2880000"/>
          </a:xfrm>
        </p:grpSpPr>
        <p:pic>
          <p:nvPicPr>
            <p:cNvPr id="5" name="Paveikslėlis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6416" y="2302339"/>
              <a:ext cx="3840000" cy="2880000"/>
            </a:xfrm>
            <a:prstGeom prst="rect">
              <a:avLst/>
            </a:prstGeom>
          </p:spPr>
        </p:pic>
        <p:pic>
          <p:nvPicPr>
            <p:cNvPr id="6" name="Paveikslėlis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928" y="2302339"/>
              <a:ext cx="3840000" cy="2880000"/>
            </a:xfrm>
            <a:prstGeom prst="rect">
              <a:avLst/>
            </a:prstGeom>
          </p:spPr>
        </p:pic>
      </p:grpSp>
      <p:sp>
        <p:nvSpPr>
          <p:cNvPr id="8" name="Antraštė 7"/>
          <p:cNvSpPr>
            <a:spLocks noGrp="1"/>
          </p:cNvSpPr>
          <p:nvPr>
            <p:ph type="title"/>
          </p:nvPr>
        </p:nvSpPr>
        <p:spPr>
          <a:xfrm>
            <a:off x="2328437" y="384473"/>
            <a:ext cx="4487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2015-05-11</a:t>
            </a:r>
            <a:endParaRPr lang="lt-L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18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7"/>
          <p:cNvSpPr>
            <a:spLocks noGrp="1"/>
          </p:cNvSpPr>
          <p:nvPr>
            <p:ph type="title"/>
          </p:nvPr>
        </p:nvSpPr>
        <p:spPr>
          <a:xfrm>
            <a:off x="2328437" y="384473"/>
            <a:ext cx="4487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2015-05-29</a:t>
            </a:r>
            <a:endParaRPr lang="lt-L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3840000" cy="2880000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66438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95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kursa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onkursa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onkurs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1336</TotalTime>
  <Words>147</Words>
  <Application>Microsoft Office PowerPoint</Application>
  <PresentationFormat>Demonstracija ekrane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8" baseType="lpstr">
      <vt:lpstr>Arial</vt:lpstr>
      <vt:lpstr>Calibri</vt:lpstr>
      <vt:lpstr>Lucida Sans Unicode</vt:lpstr>
      <vt:lpstr>Verdana</vt:lpstr>
      <vt:lpstr>Wingdings 2</vt:lpstr>
      <vt:lpstr>Wingdings 3</vt:lpstr>
      <vt:lpstr>Konkursas</vt:lpstr>
      <vt:lpstr>Kaip auga tulpės iš Nyderlandų </vt:lpstr>
      <vt:lpstr>Tulpės užkariavo Europą XVI a.</vt:lpstr>
      <vt:lpstr>Manoma, kad nuo to laiko, kai tulpės buvo pirmą kartą atgabentos į Europą, yra sukurta daugiau nei 12,000 tulpių rūšių.  </vt:lpstr>
      <vt:lpstr>Susitikimo Nyderlanduose metu kiekvienas projekto dalyvis gavo dovanų tulpių svogūnėlių pakuotę. </vt:lpstr>
      <vt:lpstr>Prieš sodinant</vt:lpstr>
      <vt:lpstr>Mes pasodinome tulpes, atsivežtas iš Nyderlandų gana vėlai -  sausį.</vt:lpstr>
      <vt:lpstr>2015-02-27</vt:lpstr>
      <vt:lpstr>2015-05-11</vt:lpstr>
      <vt:lpstr>2015-05-29</vt:lpstr>
      <vt:lpstr>Laukiame kitos gegužės,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Svėdasų Juozo Tumo-Vaižganto gimnazija</dc:title>
  <dc:creator>xxxx</dc:creator>
  <cp:lastModifiedBy>KOMPIUTERIS</cp:lastModifiedBy>
  <cp:revision>216</cp:revision>
  <dcterms:created xsi:type="dcterms:W3CDTF">2014-11-05T16:50:58Z</dcterms:created>
  <dcterms:modified xsi:type="dcterms:W3CDTF">2016-10-03T17:07:05Z</dcterms:modified>
</cp:coreProperties>
</file>