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83" r:id="rId2"/>
    <p:sldId id="282" r:id="rId3"/>
    <p:sldId id="277" r:id="rId4"/>
    <p:sldId id="276" r:id="rId5"/>
    <p:sldId id="265" r:id="rId6"/>
    <p:sldId id="279" r:id="rId7"/>
    <p:sldId id="284" r:id="rId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D3155C-7E4C-44A1-8DE2-D3F06C18E1C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66664CA-2507-4ED2-80A5-5BAA3ADC9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t-L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ger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27584" y="548680"/>
            <a:ext cx="7560840" cy="54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Anyk</a:t>
            </a:r>
            <a:r>
              <a:rPr lang="lt-LT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ščių</a:t>
            </a:r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r. Svėdasų Juozo Tumo-Vaižganto gimnazija</a:t>
            </a:r>
          </a:p>
          <a:p>
            <a:pPr algn="ctr"/>
            <a:endParaRPr lang="lt-LT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Integruota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lietuvi</a:t>
            </a:r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ų kalbos pamoka  ir </a:t>
            </a:r>
            <a:r>
              <a:rPr lang="lt-LT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logopedinės</a:t>
            </a:r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pratybos</a:t>
            </a:r>
          </a:p>
          <a:p>
            <a:pPr algn="ctr"/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klasė</a:t>
            </a:r>
          </a:p>
          <a:p>
            <a:pPr algn="ctr"/>
            <a:endParaRPr lang="en-US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mokytoja Rita </a:t>
            </a:r>
            <a:r>
              <a:rPr lang="lt-LT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Palskienė</a:t>
            </a:r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logopedė Raimonda </a:t>
            </a:r>
            <a:r>
              <a:rPr lang="lt-LT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Kirvėlienė</a:t>
            </a:r>
            <a:endParaRPr lang="lt-LT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2019-10-14</a:t>
            </a:r>
          </a:p>
        </p:txBody>
      </p:sp>
    </p:spTree>
    <p:extLst>
      <p:ext uri="{BB962C8B-B14F-4D97-AF65-F5344CB8AC3E}">
        <p14:creationId xmlns:p14="http://schemas.microsoft.com/office/powerpoint/2010/main" val="15004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ger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676702" y="980728"/>
            <a:ext cx="5930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Tema: pasakojimo ,,Ruduo” kūrimas</a:t>
            </a:r>
            <a:r>
              <a:rPr lang="lt-LT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649476" y="1988840"/>
            <a:ext cx="75229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Uždavinys: dirbdami grupėse, naudodamiesi paruoštomis priemonėmis ir sudarytais ,,minčių žemėlapiais“, sukurs nuoseklų pasakojimą apie rudenį.</a:t>
            </a:r>
          </a:p>
        </p:txBody>
      </p:sp>
    </p:spTree>
    <p:extLst>
      <p:ext uri="{BB962C8B-B14F-4D97-AF65-F5344CB8AC3E}">
        <p14:creationId xmlns:p14="http://schemas.microsoft.com/office/powerpoint/2010/main" val="10332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Kuriame pasakojimą</a:t>
            </a:r>
            <a:endParaRPr lang="lt-LT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Integruota 3 kl. pasakoj.rašy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Aiškinamės </a:t>
            </a:r>
            <a:endParaRPr lang="lt-LT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Pasakojimo rašymas 3 kl. Ri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Mokinių refleksijos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Pamokoje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</a:p>
          <a:p>
            <a:pPr marL="0" indent="0" algn="ctr">
              <a:buNone/>
            </a:pP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Naudotis ,,minčių žemėlapiu“.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Atsakyti pilnu sakiniu į klausimus apie rudenį.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Kartu su draugais kurti pasakojimą.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Teisingai sudaryti sakinius.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klaidų užrašyti pasakojimą. </a:t>
            </a:r>
          </a:p>
        </p:txBody>
      </p:sp>
    </p:spTree>
    <p:extLst>
      <p:ext uri="{BB962C8B-B14F-4D97-AF65-F5344CB8AC3E}">
        <p14:creationId xmlns:p14="http://schemas.microsoft.com/office/powerpoint/2010/main" val="82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Netradicinėje pamokoje dalyvavo</a:t>
            </a:r>
            <a:endParaRPr lang="lt-LT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Mokiniai: Gabija, Adelė,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Luca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, Mikas,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Nojus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, Miglė, Dovilė, Ugnius, Karolina, Gediminas, Majus, mokytoja Rita ir logopedė Raimonda.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d:\Desktop\ge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1835696" y="206084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6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AČIŪ</a:t>
            </a:r>
            <a:r>
              <a:rPr lang="en-US" sz="6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127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Kuriame pasakojimą</vt:lpstr>
      <vt:lpstr>Aiškinamės </vt:lpstr>
      <vt:lpstr>Mokinių refleksijos </vt:lpstr>
      <vt:lpstr>Netradicinėje pamokoje dalyvavo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Paukščių apibūdinimas</dc:title>
  <dc:creator>Lietuviu</dc:creator>
  <cp:lastModifiedBy>Lietuviu</cp:lastModifiedBy>
  <cp:revision>133</cp:revision>
  <cp:lastPrinted>2019-10-14T12:22:22Z</cp:lastPrinted>
  <dcterms:created xsi:type="dcterms:W3CDTF">2019-05-30T09:24:10Z</dcterms:created>
  <dcterms:modified xsi:type="dcterms:W3CDTF">2020-06-09T10:48:44Z</dcterms:modified>
</cp:coreProperties>
</file>