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9" r:id="rId2"/>
    <p:sldId id="277" r:id="rId3"/>
    <p:sldId id="267" r:id="rId4"/>
    <p:sldId id="261" r:id="rId5"/>
    <p:sldId id="270" r:id="rId6"/>
    <p:sldId id="276" r:id="rId7"/>
    <p:sldId id="272" r:id="rId8"/>
    <p:sldId id="257" r:id="rId9"/>
    <p:sldId id="274" r:id="rId10"/>
    <p:sldId id="265" r:id="rId11"/>
    <p:sldId id="268" r:id="rId1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5050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2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5A8D88B-40CA-4A6C-9E68-31B3E04E0B5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50B5930-6FD0-4A2D-821C-7C7AFAD9F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4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EE71-77CA-4CA1-BE59-69CF346C7C0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0506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Integruotos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logopedinės pratybos ir lietuvių k. pamoka</a:t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klasėje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852936"/>
          </a:xfrm>
          <a:solidFill>
            <a:srgbClr val="FFFF66"/>
          </a:solidFill>
        </p:spPr>
        <p:txBody>
          <a:bodyPr>
            <a:normAutofit/>
          </a:bodyPr>
          <a:lstStyle/>
          <a:p>
            <a:endParaRPr lang="lt-LT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Raimonda </a:t>
            </a: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Kirvėlienė, Rita Palskienė</a:t>
            </a:r>
          </a:p>
          <a:p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Anykščių r. Svėdasų Juozo Tumo-Vaižganto gimnazja </a:t>
            </a:r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lt-L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Pristatatome integruotos pamokos darbus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4229" y="1435089"/>
            <a:ext cx="5651526" cy="5616624"/>
          </a:xfrm>
          <a:solidFill>
            <a:srgbClr val="92D050"/>
          </a:solidFill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82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Mokinių refleksija</a:t>
            </a:r>
            <a:r>
              <a:rPr lang="lt-LT" sz="1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lt-L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į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gijau daugiau žinių apie voragyvius.</a:t>
            </a:r>
          </a:p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atiko dirbti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poroje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draugu.</a:t>
            </a:r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amoka įdomi, nes vyko lauko klasėje. 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0506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l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Ilgieji balsiai daugiaskiemeniuose žodžiuose.</a:t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Uždavinys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dirbdami porose, pritaikydami įgytas žinias, teisingai parašys daugiaskiemenius žodžius sukurdami 5-10 sakinių apibūdinamąjį pasakojimą apie nupieštą voragyvį.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852936"/>
          </a:xfrm>
          <a:solidFill>
            <a:srgbClr val="FFFF66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1. Užduotis</a:t>
            </a:r>
            <a:br>
              <a:rPr lang="lt-L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Prisiminkite, kas tai?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Mokiniai stebėdami pateiktis įvardina ką mato. 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54397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959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2. Užduotis</a:t>
            </a:r>
            <a:br>
              <a:rPr lang="lt-L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Pasirinkite voragyvį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smtClean="0"/>
              <a:t>Voras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smtClean="0"/>
              <a:t>Erkė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456383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403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Apibūdinamasis pasakojimas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13176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Voras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Aptariame klausimus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960" y="1081960"/>
            <a:ext cx="6187992" cy="5364088"/>
          </a:xfrm>
        </p:spPr>
      </p:pic>
    </p:spTree>
    <p:extLst>
      <p:ext uri="{BB962C8B-B14F-4D97-AF65-F5344CB8AC3E}">
        <p14:creationId xmlns:p14="http://schemas.microsoft.com/office/powerpoint/2010/main" val="2535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Ruošiamės pasakojimo kūrimui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020-2021 LOGOPEDO\INTEGRUOTOS\vorag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748" y="1600199"/>
            <a:ext cx="910850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Užduotis.</a:t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klausimais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kita informacija apie pasirinktą voragyvį, sukurkite 6-10 sakinių apibūdinamąjį pasakojimą.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Apie kokį voragyvį jūs pasirinkote papasakoti?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Apibūdink voragyvio išvaizdą: Kūno dalys, akys, kojos, segmentai...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Kuo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jis minta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Kuo niekuomet neminta? Ar gali ilgai badauti?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Kada ir iš kur pabyra jauni voriukai?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pasiruošia žiemai? 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Kuo labiausiai jums  patinka voragyvis?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Kuriame pasakojimą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4" y="273050"/>
            <a:ext cx="5054442" cy="61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141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Integruotos logopedinės pratybos ir lietuvių k. pamoka  4 klasėje </vt:lpstr>
      <vt:lpstr>Tema: Ilgieji balsiai daugiaskiemeniuose žodžiuose.   Uždavinys: dirbdami porose, pritaikydami įgytas žinias, teisingai parašys daugiaskiemenius žodžius sukurdami 5-10 sakinių apibūdinamąjį pasakojimą apie nupieštą voragyvį.</vt:lpstr>
      <vt:lpstr>1. Užduotis Prisiminkite, kas tai?</vt:lpstr>
      <vt:lpstr>2. Užduotis Pasirinkite voragyvį.</vt:lpstr>
      <vt:lpstr>Apibūdinamasis pasakojimas</vt:lpstr>
      <vt:lpstr>Aptariame klausimus </vt:lpstr>
      <vt:lpstr>Ruošiamės pasakojimo kūrimui</vt:lpstr>
      <vt:lpstr>3. Užduotis. Naudodamiesi klausimais ir kita informacija apie pasirinktą voragyvį, sukurkite 6-10 sakinių apibūdinamąjį pasakojimą.</vt:lpstr>
      <vt:lpstr>Kuriame pasakojimą</vt:lpstr>
      <vt:lpstr>Pristatatome integruotos pamokos darbus</vt:lpstr>
      <vt:lpstr>Mokinių refleksija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Paukščių apibūdinimas</dc:title>
  <dc:creator>Lietuviu</dc:creator>
  <cp:lastModifiedBy>Lenovo</cp:lastModifiedBy>
  <cp:revision>79</cp:revision>
  <cp:lastPrinted>2020-10-01T11:10:48Z</cp:lastPrinted>
  <dcterms:created xsi:type="dcterms:W3CDTF">2019-05-30T09:24:10Z</dcterms:created>
  <dcterms:modified xsi:type="dcterms:W3CDTF">2020-11-05T21:14:14Z</dcterms:modified>
</cp:coreProperties>
</file>