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4" r:id="rId2"/>
    <p:sldId id="283" r:id="rId3"/>
    <p:sldId id="277" r:id="rId4"/>
    <p:sldId id="276" r:id="rId5"/>
    <p:sldId id="280" r:id="rId6"/>
    <p:sldId id="281" r:id="rId7"/>
    <p:sldId id="282" r:id="rId8"/>
    <p:sldId id="284" r:id="rId9"/>
    <p:sldId id="287" r:id="rId10"/>
    <p:sldId id="288" r:id="rId11"/>
    <p:sldId id="289" r:id="rId12"/>
    <p:sldId id="290" r:id="rId13"/>
    <p:sldId id="286" r:id="rId14"/>
    <p:sldId id="285" r:id="rId15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9"/>
  </p:normalViewPr>
  <p:slideViewPr>
    <p:cSldViewPr>
      <p:cViewPr varScale="1">
        <p:scale>
          <a:sx n="105" d="100"/>
          <a:sy n="105" d="100"/>
        </p:scale>
        <p:origin x="184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B9D3155C-7E4C-44A1-8DE2-D3F06C18E1CA}" type="datetimeFigureOut">
              <a:rPr lang="en-US" smtClean="0"/>
              <a:t>6/9/20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D66664CA-2507-4ED2-80A5-5BAA3ADC9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88B6C-9466-5B40-86D9-8B88B47B878C}" type="datetimeFigureOut">
              <a:rPr lang="en-LT" smtClean="0"/>
              <a:t>2020-06-09</a:t>
            </a:fld>
            <a:endParaRPr lang="en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3638"/>
            <a:ext cx="4189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79925"/>
            <a:ext cx="5643563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8842375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ABBD1-4562-A248-8583-400FF5BCC7ED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4211719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ABBD1-4562-A248-8583-400FF5BCC7ED}" type="slidenum">
              <a:rPr lang="en-LT" smtClean="0"/>
              <a:t>13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770929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EE71-77CA-4CA1-BE59-69CF346C7C0A}" type="datetimeFigureOut">
              <a:rPr lang="en-US" smtClean="0"/>
              <a:t>6/9/20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DDA2-3E1B-4435-8A95-078C55DF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26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EE71-77CA-4CA1-BE59-69CF346C7C0A}" type="datetimeFigureOut">
              <a:rPr lang="en-US" smtClean="0"/>
              <a:t>6/9/20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DDA2-3E1B-4435-8A95-078C55DF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84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EE71-77CA-4CA1-BE59-69CF346C7C0A}" type="datetimeFigureOut">
              <a:rPr lang="en-US" smtClean="0"/>
              <a:t>6/9/20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DDA2-3E1B-4435-8A95-078C55DF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40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EE71-77CA-4CA1-BE59-69CF346C7C0A}" type="datetimeFigureOut">
              <a:rPr lang="en-US" smtClean="0"/>
              <a:t>6/9/20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DDA2-3E1B-4435-8A95-078C55DF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5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EE71-77CA-4CA1-BE59-69CF346C7C0A}" type="datetimeFigureOut">
              <a:rPr lang="en-US" smtClean="0"/>
              <a:t>6/9/20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DDA2-3E1B-4435-8A95-078C55DF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06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EE71-77CA-4CA1-BE59-69CF346C7C0A}" type="datetimeFigureOut">
              <a:rPr lang="en-US" smtClean="0"/>
              <a:t>6/9/20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DDA2-3E1B-4435-8A95-078C55DF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03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EE71-77CA-4CA1-BE59-69CF346C7C0A}" type="datetimeFigureOut">
              <a:rPr lang="en-US" smtClean="0"/>
              <a:t>6/9/20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DDA2-3E1B-4435-8A95-078C55DF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84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EE71-77CA-4CA1-BE59-69CF346C7C0A}" type="datetimeFigureOut">
              <a:rPr lang="en-US" smtClean="0"/>
              <a:t>6/9/20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DDA2-3E1B-4435-8A95-078C55DF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9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EE71-77CA-4CA1-BE59-69CF346C7C0A}" type="datetimeFigureOut">
              <a:rPr lang="en-US" smtClean="0"/>
              <a:t>6/9/20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DDA2-3E1B-4435-8A95-078C55DF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0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EE71-77CA-4CA1-BE59-69CF346C7C0A}" type="datetimeFigureOut">
              <a:rPr lang="en-US" smtClean="0"/>
              <a:t>6/9/20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DDA2-3E1B-4435-8A95-078C55DF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0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EE71-77CA-4CA1-BE59-69CF346C7C0A}" type="datetimeFigureOut">
              <a:rPr lang="en-US" smtClean="0"/>
              <a:t>6/9/20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DDA2-3E1B-4435-8A95-078C55DF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9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2EE71-77CA-4CA1-BE59-69CF346C7C0A}" type="datetimeFigureOut">
              <a:rPr lang="en-US" smtClean="0"/>
              <a:t>6/9/20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3DDA2-3E1B-4435-8A95-078C55DF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0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395536" y="980727"/>
            <a:ext cx="856895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Anyk</a:t>
            </a:r>
            <a:r>
              <a:rPr lang="lt-LT" sz="3200" dirty="0" err="1">
                <a:latin typeface="Times New Roman" pitchFamily="18" charset="0"/>
                <a:cs typeface="Times New Roman" pitchFamily="18" charset="0"/>
              </a:rPr>
              <a:t>ščių</a:t>
            </a:r>
            <a:r>
              <a:rPr lang="lt-LT" sz="3200" dirty="0">
                <a:latin typeface="Times New Roman" pitchFamily="18" charset="0"/>
                <a:cs typeface="Times New Roman" pitchFamily="18" charset="0"/>
              </a:rPr>
              <a:t> r. Svėdasų Juozo Tumo-Vaižganto gimnazija</a:t>
            </a:r>
          </a:p>
          <a:p>
            <a:pPr algn="ctr"/>
            <a:endParaRPr lang="lt-LT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lt-LT" sz="3200" dirty="0">
                <a:latin typeface="Times New Roman" pitchFamily="18" charset="0"/>
                <a:cs typeface="Times New Roman" pitchFamily="18" charset="0"/>
              </a:rPr>
              <a:t>Integruota lietuvių kalbos pamoka ir </a:t>
            </a:r>
            <a:r>
              <a:rPr lang="lt-LT" sz="3200" dirty="0" err="1">
                <a:latin typeface="Times New Roman" pitchFamily="18" charset="0"/>
                <a:cs typeface="Times New Roman" pitchFamily="18" charset="0"/>
              </a:rPr>
              <a:t>logopedinės</a:t>
            </a:r>
            <a:r>
              <a:rPr lang="lt-LT" sz="3200" dirty="0">
                <a:latin typeface="Times New Roman" pitchFamily="18" charset="0"/>
                <a:cs typeface="Times New Roman" pitchFamily="18" charset="0"/>
              </a:rPr>
              <a:t> pratybos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netradicin</a:t>
            </a:r>
            <a:r>
              <a:rPr lang="lt-LT" sz="3200" dirty="0" err="1">
                <a:latin typeface="Times New Roman" pitchFamily="18" charset="0"/>
                <a:cs typeface="Times New Roman" pitchFamily="18" charset="0"/>
              </a:rPr>
              <a:t>ėje</a:t>
            </a:r>
            <a:r>
              <a:rPr lang="lt-LT" sz="3200" dirty="0">
                <a:latin typeface="Times New Roman" pitchFamily="18" charset="0"/>
                <a:cs typeface="Times New Roman" pitchFamily="18" charset="0"/>
              </a:rPr>
              <a:t>  erdvėje</a:t>
            </a:r>
          </a:p>
          <a:p>
            <a:pPr algn="ctr"/>
            <a:r>
              <a:rPr lang="lt-LT" sz="3200" dirty="0">
                <a:latin typeface="Times New Roman" pitchFamily="18" charset="0"/>
                <a:cs typeface="Times New Roman" pitchFamily="18" charset="0"/>
              </a:rPr>
              <a:t>1 klasė</a:t>
            </a:r>
          </a:p>
          <a:p>
            <a:pPr algn="ctr"/>
            <a:endParaRPr lang="lt-LT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lt-LT" sz="2400" dirty="0">
                <a:latin typeface="Times New Roman" pitchFamily="18" charset="0"/>
                <a:cs typeface="Times New Roman" pitchFamily="18" charset="0"/>
              </a:rPr>
              <a:t>mokytoja Jovita </a:t>
            </a:r>
            <a:r>
              <a:rPr lang="lt-LT" sz="2400" dirty="0" err="1">
                <a:latin typeface="Times New Roman" pitchFamily="18" charset="0"/>
                <a:cs typeface="Times New Roman" pitchFamily="18" charset="0"/>
              </a:rPr>
              <a:t>Sirgėdienė</a:t>
            </a:r>
            <a:r>
              <a:rPr lang="lt-LT" sz="2400" dirty="0">
                <a:latin typeface="Times New Roman" pitchFamily="18" charset="0"/>
                <a:cs typeface="Times New Roman" pitchFamily="18" charset="0"/>
              </a:rPr>
              <a:t>, logopedė Raimonda </a:t>
            </a:r>
            <a:r>
              <a:rPr lang="lt-LT" sz="2400" dirty="0" err="1">
                <a:latin typeface="Times New Roman" pitchFamily="18" charset="0"/>
                <a:cs typeface="Times New Roman" pitchFamily="18" charset="0"/>
              </a:rPr>
              <a:t>Kirvėlienė</a:t>
            </a:r>
            <a:endParaRPr lang="lt-LT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lt-LT" sz="2400" dirty="0">
                <a:latin typeface="Times New Roman" pitchFamily="18" charset="0"/>
                <a:cs typeface="Times New Roman" pitchFamily="18" charset="0"/>
              </a:rPr>
              <a:t>2020-03-09</a:t>
            </a:r>
          </a:p>
        </p:txBody>
      </p:sp>
    </p:spTree>
    <p:extLst>
      <p:ext uri="{BB962C8B-B14F-4D97-AF65-F5344CB8AC3E}">
        <p14:creationId xmlns:p14="http://schemas.microsoft.com/office/powerpoint/2010/main" val="4185636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lt-LT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Muziejuje matėme  įvairius daiktus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762099"/>
          </a:xfrm>
        </p:spPr>
        <p:txBody>
          <a:bodyPr/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lt-L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kštas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</a:t>
            </a:r>
            <a:r>
              <a:rPr lang="lt-LT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stamušė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Lietuviu\Desktop\šaukštas 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2881" y="2711574"/>
            <a:ext cx="382173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ietuviu\Desktop\sviestmušė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935" y="2276873"/>
            <a:ext cx="2834489" cy="384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210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lt-LT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Muziejuje matėme  įvairius daiktus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762099"/>
          </a:xfrm>
        </p:spPr>
        <p:txBody>
          <a:bodyPr/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lt-L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uo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lt-L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lt-L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sdinimo mašinėlė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Lietuviu\Desktop\nuotrauko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388582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ietuviu\Desktop\spausdinimo mašinėlė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92895"/>
            <a:ext cx="3744416" cy="363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720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lt-LT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Muziejuje matėme  įvairius daiktus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762099"/>
          </a:xfrm>
        </p:spPr>
        <p:txBody>
          <a:bodyPr/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lt-L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dynė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Pj</a:t>
            </a:r>
            <a:r>
              <a:rPr lang="lt-L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tuv</a:t>
            </a:r>
            <a:r>
              <a:rPr lang="lt-L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Lietuviu\Desktop\senoviskas-lygintuva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4" y="2564904"/>
            <a:ext cx="353387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ietuviu\Desktop\pjautuvas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44005" y="2564903"/>
            <a:ext cx="4041775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317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lt-LT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Ką išmokome?</a:t>
            </a:r>
            <a:r>
              <a:rPr lang="lt-LT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Sužinojome naujų žodžių. </a:t>
            </a:r>
          </a:p>
          <a:p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Susipažinome su senoviniais daiktais. </a:t>
            </a:r>
          </a:p>
          <a:p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Perskaitėme eilėraštį ,,Mano Vytis ir trispalvė“.</a:t>
            </a:r>
          </a:p>
          <a:p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Nurašėme  žodžius su dvibalsiais.</a:t>
            </a:r>
          </a:p>
        </p:txBody>
      </p:sp>
    </p:spTree>
    <p:extLst>
      <p:ext uri="{BB962C8B-B14F-4D97-AF65-F5344CB8AC3E}">
        <p14:creationId xmlns:p14="http://schemas.microsoft.com/office/powerpoint/2010/main" val="2449886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lt-LT" sz="6000" dirty="0">
                <a:latin typeface="Times New Roman" pitchFamily="18" charset="0"/>
                <a:cs typeface="Times New Roman" pitchFamily="18" charset="0"/>
              </a:rPr>
              <a:t>ČIŪ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!</a:t>
            </a:r>
            <a:endParaRPr lang="lt-LT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695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>
                <a:latin typeface="Times New Roman" pitchFamily="18" charset="0"/>
                <a:cs typeface="Times New Roman" pitchFamily="18" charset="0"/>
              </a:rPr>
              <a:t>Tema: ai, </a:t>
            </a:r>
            <a:r>
              <a:rPr lang="lt-LT" dirty="0" err="1"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lt-LT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lt-LT" dirty="0" err="1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lt-LT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lt-LT" dirty="0" err="1">
                <a:latin typeface="Times New Roman" pitchFamily="18" charset="0"/>
                <a:cs typeface="Times New Roman" pitchFamily="18" charset="0"/>
              </a:rPr>
              <a:t>uo</a:t>
            </a:r>
            <a:r>
              <a:rPr lang="lt-LT" dirty="0">
                <a:latin typeface="Times New Roman" pitchFamily="18" charset="0"/>
                <a:cs typeface="Times New Roman" pitchFamily="18" charset="0"/>
              </a:rPr>
              <a:t>, ei, ui. Aš augu. Taisyklingai tariu ir rašau  dvibalsius.</a:t>
            </a:r>
            <a:br>
              <a:rPr lang="lt-LT" dirty="0">
                <a:latin typeface="Times New Roman" pitchFamily="18" charset="0"/>
                <a:cs typeface="Times New Roman" pitchFamily="18" charset="0"/>
              </a:rPr>
            </a:br>
            <a:br>
              <a:rPr lang="lt-LT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dirty="0">
                <a:latin typeface="Times New Roman" pitchFamily="18" charset="0"/>
                <a:cs typeface="Times New Roman" pitchFamily="18" charset="0"/>
              </a:rPr>
              <a:t>Uždavinys: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apsilank</a:t>
            </a:r>
            <a:r>
              <a:rPr lang="lt-LT" dirty="0">
                <a:latin typeface="Times New Roman" pitchFamily="18" charset="0"/>
                <a:cs typeface="Times New Roman" pitchFamily="18" charset="0"/>
              </a:rPr>
              <a:t>ę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gimnazijos</a:t>
            </a:r>
            <a:r>
              <a:rPr lang="lt-L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muziejuje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dirty="0">
                <a:latin typeface="Times New Roman" pitchFamily="18" charset="0"/>
                <a:cs typeface="Times New Roman" pitchFamily="18" charset="0"/>
              </a:rPr>
              <a:t>apžiūrėję senovinius daiktus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lt-LT" dirty="0">
                <a:latin typeface="Times New Roman" pitchFamily="18" charset="0"/>
                <a:cs typeface="Times New Roman" pitchFamily="18" charset="0"/>
              </a:rPr>
              <a:t> teisingai ištars jų pavadinimus, perskaitys eilėraštį, suras ir nurašys 5-8 žodžius su dvibalsiais.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963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lt-LT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Gimnazijos muziejuje</a:t>
            </a:r>
          </a:p>
        </p:txBody>
      </p:sp>
      <p:pic>
        <p:nvPicPr>
          <p:cNvPr id="1026" name="Picture 2" descr="d:\Desktop\Integruotos 19-20\Jovita muzieju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427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lt-LT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Apžiūrime senovinius daiktus</a:t>
            </a:r>
          </a:p>
        </p:txBody>
      </p:sp>
      <p:pic>
        <p:nvPicPr>
          <p:cNvPr id="2050" name="Picture 2" descr="d:\Desktop\Integruotos 19-20\Muziejus man suliet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607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lt-LT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Įdomu</a:t>
            </a:r>
          </a:p>
        </p:txBody>
      </p:sp>
      <p:pic>
        <p:nvPicPr>
          <p:cNvPr id="3074" name="Picture 2" descr="d:\Desktop\Integruotos 19-20\Jovita muziejus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879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lt-LT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Skaičiuotuvas</a:t>
            </a:r>
          </a:p>
        </p:txBody>
      </p:sp>
      <p:pic>
        <p:nvPicPr>
          <p:cNvPr id="4098" name="Picture 2" descr="d:\Desktop\Integruotos 19-20\Muziejus vaka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42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lt-LT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Rašome žodžius</a:t>
            </a:r>
          </a:p>
        </p:txBody>
      </p:sp>
      <p:pic>
        <p:nvPicPr>
          <p:cNvPr id="5122" name="Picture 2" descr="d:\Desktop\Integruotos 19-20\Jovita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875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lt-LT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Dirbam susikaupę</a:t>
            </a:r>
          </a:p>
        </p:txBody>
      </p:sp>
      <p:pic>
        <p:nvPicPr>
          <p:cNvPr id="6146" name="Picture 2" descr="d:\Desktop\Dvibalsiai Jovit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627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lt-LT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Muziejuje matėme  įvairius daiktus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lt-L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uo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las, j</a:t>
            </a:r>
            <a:r>
              <a:rPr lang="lt-L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uo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Skaiči</a:t>
            </a:r>
            <a:r>
              <a:rPr lang="lt-L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uo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tuvas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Lietuviu\Desktop\Suola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7200" y="2420885"/>
            <a:ext cx="4040188" cy="381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ietuviu\Desktop\skaičiuotuvas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2459956"/>
            <a:ext cx="3816425" cy="377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717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150</Words>
  <Application>Microsoft Macintosh PowerPoint</Application>
  <PresentationFormat>On-screen Show (4:3)</PresentationFormat>
  <Paragraphs>37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Gimnazijos muziejuje</vt:lpstr>
      <vt:lpstr>Apžiūrime senovinius daiktus</vt:lpstr>
      <vt:lpstr> Įdomu</vt:lpstr>
      <vt:lpstr> Skaičiuotuvas</vt:lpstr>
      <vt:lpstr> Rašome žodžius</vt:lpstr>
      <vt:lpstr>Dirbam susikaupę</vt:lpstr>
      <vt:lpstr>Muziejuje matėme  įvairius daiktus</vt:lpstr>
      <vt:lpstr>Muziejuje matėme  įvairius daiktus</vt:lpstr>
      <vt:lpstr>Muziejuje matėme  įvairius daiktus</vt:lpstr>
      <vt:lpstr>Muziejuje matėme  įvairius daiktus</vt:lpstr>
      <vt:lpstr>Ką išmokome?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Paukščių apibūdinimas</dc:title>
  <dc:creator>Lietuviu</dc:creator>
  <cp:lastModifiedBy>ad</cp:lastModifiedBy>
  <cp:revision>147</cp:revision>
  <cp:lastPrinted>2019-10-14T12:22:22Z</cp:lastPrinted>
  <dcterms:created xsi:type="dcterms:W3CDTF">2019-05-30T09:24:10Z</dcterms:created>
  <dcterms:modified xsi:type="dcterms:W3CDTF">2020-06-09T13:22:37Z</dcterms:modified>
</cp:coreProperties>
</file>