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83" r:id="rId2"/>
    <p:sldId id="281" r:id="rId3"/>
    <p:sldId id="278" r:id="rId4"/>
    <p:sldId id="277" r:id="rId5"/>
    <p:sldId id="276" r:id="rId6"/>
    <p:sldId id="279" r:id="rId7"/>
    <p:sldId id="282" r:id="rId8"/>
    <p:sldId id="280" r:id="rId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D3155C-7E4C-44A1-8DE2-D3F06C18E1C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66664CA-2507-4ED2-80A5-5BAA3ADC9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0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EE71-77CA-4CA1-BE59-69CF346C7C0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23528" y="476672"/>
            <a:ext cx="8496944" cy="57554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endParaRPr lang="lt-LT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Anyk</a:t>
            </a:r>
            <a:r>
              <a:rPr lang="lt-LT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ščių</a:t>
            </a:r>
            <a:r>
              <a:rPr lang="lt-LT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r. Svėdasų Juozo Tumo-Vaižganto </a:t>
            </a:r>
            <a:r>
              <a:rPr lang="lt-LT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gimnazija</a:t>
            </a:r>
          </a:p>
          <a:p>
            <a:pPr algn="ctr"/>
            <a:endParaRPr lang="lt-LT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Integruota pasaulio pažinimo pamoka  ir </a:t>
            </a:r>
            <a:r>
              <a:rPr lang="lt-LT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logopedinės</a:t>
            </a:r>
            <a:r>
              <a:rPr lang="lt-LT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pratybos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netradicin</a:t>
            </a:r>
            <a:r>
              <a:rPr lang="lt-LT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ėje</a:t>
            </a:r>
            <a:r>
              <a:rPr lang="lt-LT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erdvėje</a:t>
            </a:r>
          </a:p>
          <a:p>
            <a:pPr algn="ctr"/>
            <a:r>
              <a:rPr lang="lt-LT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klasė</a:t>
            </a:r>
          </a:p>
          <a:p>
            <a:pPr algn="ctr"/>
            <a:endParaRPr lang="lt-LT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Rita </a:t>
            </a:r>
            <a:r>
              <a:rPr lang="lt-LT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Palskienė</a:t>
            </a:r>
            <a:r>
              <a:rPr lang="lt-LT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Raimonda </a:t>
            </a:r>
            <a:r>
              <a:rPr lang="lt-LT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Kirvėlienė</a:t>
            </a:r>
            <a:endParaRPr lang="lt-LT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2020-03-09</a:t>
            </a:r>
            <a:endParaRPr lang="lt-LT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Rudu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4" y="404664"/>
            <a:ext cx="8172908" cy="62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971600" y="747743"/>
            <a:ext cx="6644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lt-LT" sz="3600" b="1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lt-LT" sz="3600" b="1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ema: Rudens požymiai gamtoje</a:t>
            </a:r>
            <a:endParaRPr lang="lt-LT" sz="3600" b="1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929205" y="4725144"/>
            <a:ext cx="814517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Uždavinys</a:t>
            </a:r>
            <a:r>
              <a:rPr lang="lt-LT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lt-LT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dirbdami </a:t>
            </a:r>
            <a:r>
              <a:rPr lang="lt-LT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grupėse, naudodamiesi paruoštomis priemonėmis, </a:t>
            </a:r>
            <a:endParaRPr lang="lt-LT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t-LT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mokiniai </a:t>
            </a:r>
            <a:r>
              <a:rPr lang="lt-LT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pastebės </a:t>
            </a:r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,,minčių žemėlapiuose“ </a:t>
            </a:r>
            <a:r>
              <a:rPr lang="lt-LT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užrašys</a:t>
            </a:r>
          </a:p>
          <a:p>
            <a:r>
              <a:rPr lang="lt-LT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lt-LT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lt-LT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rudenį apibūdinančius požymius. </a:t>
            </a:r>
          </a:p>
          <a:p>
            <a:r>
              <a:rPr lang="lt-LT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lt-LT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Pradedame </a:t>
            </a:r>
            <a:r>
              <a:rPr lang="lt-LT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pamoką </a:t>
            </a:r>
            <a:r>
              <a:rPr lang="lt-LT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netradicinėje erdvėje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1"/>
            <a:ext cx="77768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7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Dirbome grupėmis</a:t>
            </a:r>
            <a:endParaRPr lang="lt-LT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88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Mokėmės sudaryti minčių žemėlapius</a:t>
            </a:r>
            <a:endParaRPr lang="lt-LT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F:\2019-2020 Logopedo\Kvalifikacija 19-20\Integruota 3-kl\Integruota 3 klasė\Integruota 3kl. gamta foto\5 gamta dirbame ta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923702"/>
          </a:xfrm>
          <a:solidFill>
            <a:srgbClr val="92D050"/>
          </a:solidFill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lt-LT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Žodžiai</a:t>
            </a:r>
            <a:r>
              <a:rPr lang="lt-LT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kuriuos surašėme stebėdami </a:t>
            </a:r>
            <a:r>
              <a:rPr lang="lt-LT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gamtą</a:t>
            </a:r>
            <a:endParaRPr lang="lt-LT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3168352" cy="4691063"/>
          </a:xfrm>
        </p:spPr>
        <p:txBody>
          <a:bodyPr>
            <a:normAutofit lnSpcReduction="10000"/>
          </a:bodyPr>
          <a:lstStyle/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Šaltas, vėsus, darganotas oras.</a:t>
            </a:r>
            <a:endParaRPr lang="lt-L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Apsiniaukęs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dangus.</a:t>
            </a:r>
            <a:endParaRPr lang="lt-L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Stiprus, greitas, šaltas  vėjas.</a:t>
            </a:r>
            <a:endParaRPr lang="lt-L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Parudavusi, pasikeitusi  žolė. </a:t>
            </a:r>
            <a:endParaRPr lang="lt-LT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Pageltę, įvairiaspalviai medžių lapai. </a:t>
            </a:r>
          </a:p>
          <a:p>
            <a:endParaRPr lang="lt-LT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/>
          </a:p>
          <a:p>
            <a:endParaRPr lang="lt-LT" dirty="0"/>
          </a:p>
        </p:txBody>
      </p:sp>
      <p:pic>
        <p:nvPicPr>
          <p:cNvPr id="7170" name="Picture 2" descr="F:\2019-2020 Logopedo\Kvalifikacija 19-20\Integruota 3-kl\Integruota 3 klasė\Integruota 3kl. gamta foto\20191010_112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52565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Mokinių refleksijos</a:t>
            </a:r>
            <a:endParaRPr lang="lt-LT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as 3"/>
          <p:cNvSpPr/>
          <p:nvPr/>
        </p:nvSpPr>
        <p:spPr>
          <a:xfrm>
            <a:off x="3130923" y="3101108"/>
            <a:ext cx="2665213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rgbClr val="FFFF00"/>
                </a:solidFill>
              </a:rPr>
              <a:t>Stebėti gamtą</a:t>
            </a:r>
            <a:endParaRPr lang="lt-LT" dirty="0">
              <a:solidFill>
                <a:srgbClr val="FFFF00"/>
              </a:solidFill>
            </a:endParaRPr>
          </a:p>
        </p:txBody>
      </p:sp>
      <p:sp>
        <p:nvSpPr>
          <p:cNvPr id="5" name="Ovalas 4"/>
          <p:cNvSpPr/>
          <p:nvPr/>
        </p:nvSpPr>
        <p:spPr>
          <a:xfrm>
            <a:off x="5580112" y="1878646"/>
            <a:ext cx="288032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FFFF00"/>
                </a:solidFill>
              </a:rPr>
              <a:t>Apibūdinti rudens </a:t>
            </a:r>
            <a:r>
              <a:rPr lang="lt-LT" dirty="0" smtClean="0">
                <a:solidFill>
                  <a:srgbClr val="FFFF00"/>
                </a:solidFill>
              </a:rPr>
              <a:t>požymius</a:t>
            </a:r>
            <a:endParaRPr lang="lt-LT" dirty="0">
              <a:solidFill>
                <a:srgbClr val="FFFF00"/>
              </a:solidFill>
            </a:endParaRPr>
          </a:p>
        </p:txBody>
      </p:sp>
      <p:sp>
        <p:nvSpPr>
          <p:cNvPr id="6" name="Ovalas 5"/>
          <p:cNvSpPr/>
          <p:nvPr/>
        </p:nvSpPr>
        <p:spPr>
          <a:xfrm>
            <a:off x="539552" y="4005064"/>
            <a:ext cx="2952328" cy="1462283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FFFF00"/>
                </a:solidFill>
              </a:rPr>
              <a:t>Prisiminti medžių, gėlių, daržovių, paukščių pavadinimus</a:t>
            </a:r>
          </a:p>
        </p:txBody>
      </p:sp>
      <p:sp>
        <p:nvSpPr>
          <p:cNvPr id="7" name="Ovalas 6"/>
          <p:cNvSpPr/>
          <p:nvPr/>
        </p:nvSpPr>
        <p:spPr>
          <a:xfrm>
            <a:off x="959891" y="1685143"/>
            <a:ext cx="2520280" cy="1074500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FFFF00"/>
                </a:solidFill>
              </a:rPr>
              <a:t>Sudaryti ,,minčių žemėlapį</a:t>
            </a:r>
            <a:r>
              <a:rPr lang="lt-LT" dirty="0" smtClean="0"/>
              <a:t>“</a:t>
            </a:r>
            <a:endParaRPr lang="lt-LT" dirty="0"/>
          </a:p>
        </p:txBody>
      </p:sp>
      <p:sp>
        <p:nvSpPr>
          <p:cNvPr id="8" name="Ovalas 7"/>
          <p:cNvSpPr/>
          <p:nvPr/>
        </p:nvSpPr>
        <p:spPr>
          <a:xfrm>
            <a:off x="5796136" y="4631052"/>
            <a:ext cx="2448272" cy="1174211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FFFF00"/>
                </a:solidFill>
              </a:rPr>
              <a:t>Dirbti </a:t>
            </a:r>
            <a:r>
              <a:rPr lang="lt-LT" dirty="0" smtClean="0">
                <a:solidFill>
                  <a:srgbClr val="FFFF00"/>
                </a:solidFill>
              </a:rPr>
              <a:t>grupėje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draugais</a:t>
            </a:r>
            <a:endParaRPr lang="lt-L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rgbClr val="FFFF00"/>
                </a:solidFill>
              </a:rPr>
              <a:t>Netradicinėje pamokoje dalyvavo</a:t>
            </a:r>
          </a:p>
        </p:txBody>
      </p:sp>
      <p:pic>
        <p:nvPicPr>
          <p:cNvPr id="1026" name="Picture 2" descr="d:\Desktop\l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22190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apvalintas stačiakampis 3"/>
          <p:cNvSpPr/>
          <p:nvPr/>
        </p:nvSpPr>
        <p:spPr>
          <a:xfrm>
            <a:off x="401214" y="1793164"/>
            <a:ext cx="914400" cy="54242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rgbClr val="C00000"/>
                </a:solidFill>
              </a:rPr>
              <a:t>Gabij</a:t>
            </a:r>
            <a:r>
              <a:rPr lang="lt-LT" dirty="0" smtClean="0">
                <a:solidFill>
                  <a:srgbClr val="C00000"/>
                </a:solidFill>
              </a:rPr>
              <a:t>a</a:t>
            </a:r>
          </a:p>
          <a:p>
            <a:pPr algn="ctr"/>
            <a:endParaRPr lang="lt-LT" dirty="0"/>
          </a:p>
        </p:txBody>
      </p:sp>
      <p:sp>
        <p:nvSpPr>
          <p:cNvPr id="5" name="Suapvalintas stačiakampis 4"/>
          <p:cNvSpPr/>
          <p:nvPr/>
        </p:nvSpPr>
        <p:spPr>
          <a:xfrm>
            <a:off x="7704348" y="4020169"/>
            <a:ext cx="1008112" cy="5430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rgbClr val="006600"/>
                </a:solidFill>
              </a:rPr>
              <a:t>Ugnius</a:t>
            </a:r>
            <a:endParaRPr lang="lt-LT" sz="2000" b="1" dirty="0">
              <a:solidFill>
                <a:srgbClr val="006600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49" y="1959201"/>
            <a:ext cx="1030287" cy="60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apvalintas stačiakampis 7"/>
          <p:cNvSpPr/>
          <p:nvPr/>
        </p:nvSpPr>
        <p:spPr>
          <a:xfrm>
            <a:off x="4427984" y="1673517"/>
            <a:ext cx="1045171" cy="60086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rgbClr val="C00000"/>
                </a:solidFill>
              </a:rPr>
              <a:t>Dovilė</a:t>
            </a:r>
            <a:endParaRPr lang="lt-LT" sz="2000" b="1" dirty="0">
              <a:solidFill>
                <a:srgbClr val="C00000"/>
              </a:solidFill>
            </a:endParaRPr>
          </a:p>
        </p:txBody>
      </p:sp>
      <p:sp>
        <p:nvSpPr>
          <p:cNvPr id="9" name="Suapvalintas stačiakampis 8"/>
          <p:cNvSpPr/>
          <p:nvPr/>
        </p:nvSpPr>
        <p:spPr>
          <a:xfrm>
            <a:off x="109112" y="4614397"/>
            <a:ext cx="837446" cy="55930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err="1" smtClean="0">
                <a:solidFill>
                  <a:srgbClr val="C00000"/>
                </a:solidFill>
              </a:rPr>
              <a:t>Luca</a:t>
            </a:r>
            <a:endParaRPr lang="lt-LT" sz="2000" b="1" dirty="0">
              <a:solidFill>
                <a:srgbClr val="C00000"/>
              </a:solidFill>
            </a:endParaRPr>
          </a:p>
        </p:txBody>
      </p:sp>
      <p:sp>
        <p:nvSpPr>
          <p:cNvPr id="10" name="Suapvalintas stačiakampis 9"/>
          <p:cNvSpPr/>
          <p:nvPr/>
        </p:nvSpPr>
        <p:spPr>
          <a:xfrm>
            <a:off x="7720602" y="2888950"/>
            <a:ext cx="1152963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rgbClr val="C00000"/>
                </a:solidFill>
              </a:rPr>
              <a:t>Karolina</a:t>
            </a:r>
            <a:endParaRPr lang="lt-LT" sz="2000" b="1" dirty="0">
              <a:solidFill>
                <a:srgbClr val="C00000"/>
              </a:solidFill>
            </a:endParaRPr>
          </a:p>
        </p:txBody>
      </p:sp>
      <p:sp>
        <p:nvSpPr>
          <p:cNvPr id="11" name="Suapvalintas stačiakampis 10"/>
          <p:cNvSpPr/>
          <p:nvPr/>
        </p:nvSpPr>
        <p:spPr>
          <a:xfrm>
            <a:off x="516189" y="3346150"/>
            <a:ext cx="800111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rgbClr val="006600"/>
                </a:solidFill>
              </a:rPr>
              <a:t>Pijus</a:t>
            </a:r>
            <a:endParaRPr lang="lt-LT" sz="2000" b="1" dirty="0">
              <a:solidFill>
                <a:srgbClr val="006600"/>
              </a:solidFill>
            </a:endParaRPr>
          </a:p>
        </p:txBody>
      </p:sp>
      <p:sp>
        <p:nvSpPr>
          <p:cNvPr id="12" name="Suapvalintas stačiakampis 11"/>
          <p:cNvSpPr/>
          <p:nvPr/>
        </p:nvSpPr>
        <p:spPr>
          <a:xfrm>
            <a:off x="2195736" y="1813461"/>
            <a:ext cx="914400" cy="5815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err="1" smtClean="0">
                <a:solidFill>
                  <a:srgbClr val="006600"/>
                </a:solidFill>
              </a:rPr>
              <a:t>Nojus</a:t>
            </a:r>
            <a:endParaRPr lang="lt-LT" sz="2000" b="1" dirty="0">
              <a:solidFill>
                <a:srgbClr val="006600"/>
              </a:solidFill>
            </a:endParaRPr>
          </a:p>
        </p:txBody>
      </p:sp>
      <p:sp>
        <p:nvSpPr>
          <p:cNvPr id="13" name="Suapvalintas stačiakampis 12"/>
          <p:cNvSpPr/>
          <p:nvPr/>
        </p:nvSpPr>
        <p:spPr>
          <a:xfrm>
            <a:off x="861005" y="5808431"/>
            <a:ext cx="1008112" cy="57289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rgbClr val="006600"/>
                </a:solidFill>
              </a:rPr>
              <a:t>Mikas</a:t>
            </a:r>
            <a:endParaRPr lang="lt-LT" sz="2000" b="1" dirty="0">
              <a:solidFill>
                <a:srgbClr val="006600"/>
              </a:solidFill>
            </a:endParaRPr>
          </a:p>
        </p:txBody>
      </p:sp>
      <p:sp>
        <p:nvSpPr>
          <p:cNvPr id="14" name="Suapvalintas stačiakampis 13"/>
          <p:cNvSpPr/>
          <p:nvPr/>
        </p:nvSpPr>
        <p:spPr>
          <a:xfrm>
            <a:off x="6948264" y="5771733"/>
            <a:ext cx="1512168" cy="60959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rgbClr val="003300"/>
                </a:solidFill>
              </a:rPr>
              <a:t>G</a:t>
            </a:r>
            <a:r>
              <a:rPr lang="lt-LT" sz="2000" b="1" dirty="0" smtClean="0">
                <a:solidFill>
                  <a:srgbClr val="003300"/>
                </a:solidFill>
              </a:rPr>
              <a:t>ediminas</a:t>
            </a:r>
            <a:endParaRPr lang="lt-LT" sz="2000" b="1" dirty="0">
              <a:solidFill>
                <a:srgbClr val="003300"/>
              </a:solidFill>
            </a:endParaRPr>
          </a:p>
        </p:txBody>
      </p:sp>
      <p:sp>
        <p:nvSpPr>
          <p:cNvPr id="15" name="Suapvalintas stačiakampis 14"/>
          <p:cNvSpPr/>
          <p:nvPr/>
        </p:nvSpPr>
        <p:spPr>
          <a:xfrm>
            <a:off x="2915816" y="5848325"/>
            <a:ext cx="914400" cy="55023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rgbClr val="C00000"/>
                </a:solidFill>
              </a:rPr>
              <a:t>Miglė</a:t>
            </a:r>
            <a:endParaRPr lang="lt-LT" sz="2000" b="1" dirty="0">
              <a:solidFill>
                <a:srgbClr val="C00000"/>
              </a:solidFill>
            </a:endParaRPr>
          </a:p>
        </p:txBody>
      </p:sp>
      <p:sp>
        <p:nvSpPr>
          <p:cNvPr id="16" name="Sprogimas 2 15"/>
          <p:cNvSpPr/>
          <p:nvPr/>
        </p:nvSpPr>
        <p:spPr>
          <a:xfrm>
            <a:off x="3373016" y="3377276"/>
            <a:ext cx="3143199" cy="1185909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rgbClr val="C00000"/>
                </a:solidFill>
              </a:rPr>
              <a:t>Rita </a:t>
            </a:r>
            <a:r>
              <a:rPr lang="lt-LT" sz="2000" b="1" dirty="0" smtClean="0">
                <a:solidFill>
                  <a:srgbClr val="006600"/>
                </a:solidFill>
              </a:rPr>
              <a:t>Raimonda</a:t>
            </a:r>
            <a:endParaRPr lang="lt-LT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141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Pradedame pamoką netradicinėje erdvėje</vt:lpstr>
      <vt:lpstr>Dirbome grupėmis</vt:lpstr>
      <vt:lpstr>Mokėmės sudaryti minčių žemėlapius</vt:lpstr>
      <vt:lpstr>Žodžiai, kuriuos surašėme stebėdami gamtą</vt:lpstr>
      <vt:lpstr>Mokinių refleksijos</vt:lpstr>
      <vt:lpstr>Netradicinėje pamokoje dalyvavo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Paukščių apibūdinimas</dc:title>
  <dc:creator>Lietuviu</dc:creator>
  <cp:lastModifiedBy>Lietuviu</cp:lastModifiedBy>
  <cp:revision>142</cp:revision>
  <cp:lastPrinted>2019-10-14T12:22:22Z</cp:lastPrinted>
  <dcterms:created xsi:type="dcterms:W3CDTF">2019-05-30T09:24:10Z</dcterms:created>
  <dcterms:modified xsi:type="dcterms:W3CDTF">2020-06-09T10:49:52Z</dcterms:modified>
</cp:coreProperties>
</file>