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1" r:id="rId4"/>
    <p:sldId id="259" r:id="rId5"/>
    <p:sldId id="270" r:id="rId6"/>
    <p:sldId id="263" r:id="rId7"/>
    <p:sldId id="272" r:id="rId8"/>
    <p:sldId id="275" r:id="rId9"/>
    <p:sldId id="274" r:id="rId10"/>
    <p:sldId id="267" r:id="rId11"/>
    <p:sldId id="264" r:id="rId12"/>
    <p:sldId id="277" r:id="rId13"/>
    <p:sldId id="278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3DFE5-D5F7-4F6A-9687-9B4FD4B482E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C838D4-7343-4A5B-B8D7-D549227E2C8D}">
      <dgm:prSet phldrT="[Text]" custT="1"/>
      <dgm:spPr/>
      <dgm:t>
        <a:bodyPr/>
        <a:lstStyle/>
        <a:p>
          <a:r>
            <a:rPr lang="lt-LT" sz="2800" dirty="0" smtClean="0"/>
            <a:t>Interviu</a:t>
          </a:r>
          <a:endParaRPr lang="en-US" sz="2800" dirty="0"/>
        </a:p>
      </dgm:t>
    </dgm:pt>
    <dgm:pt modelId="{5410CBCA-6AC1-4739-9D9C-099F83B53FDD}" type="parTrans" cxnId="{EB3661C8-5C52-42FA-BB43-457DE62AA40A}">
      <dgm:prSet/>
      <dgm:spPr/>
      <dgm:t>
        <a:bodyPr/>
        <a:lstStyle/>
        <a:p>
          <a:endParaRPr lang="en-US"/>
        </a:p>
      </dgm:t>
    </dgm:pt>
    <dgm:pt modelId="{2D9178B0-5749-4554-A030-2E9A509FAC94}" type="sibTrans" cxnId="{EB3661C8-5C52-42FA-BB43-457DE62AA40A}">
      <dgm:prSet/>
      <dgm:spPr/>
      <dgm:t>
        <a:bodyPr/>
        <a:lstStyle/>
        <a:p>
          <a:endParaRPr lang="en-US"/>
        </a:p>
      </dgm:t>
    </dgm:pt>
    <dgm:pt modelId="{FEF151DE-3A2D-4F40-868D-9AE43E9A5717}">
      <dgm:prSet phldrT="[Text]" custT="1"/>
      <dgm:spPr/>
      <dgm:t>
        <a:bodyPr/>
        <a:lstStyle/>
        <a:p>
          <a:r>
            <a:rPr lang="lt-LT" sz="2800" dirty="0" smtClean="0"/>
            <a:t>Dainų klausymasis</a:t>
          </a:r>
          <a:endParaRPr lang="en-US" sz="2800" dirty="0"/>
        </a:p>
      </dgm:t>
    </dgm:pt>
    <dgm:pt modelId="{5E5D9ACD-1599-472B-A9AC-3EB0AD2154F5}" type="parTrans" cxnId="{215A2E96-E4EA-4565-B072-E336B93B308E}">
      <dgm:prSet/>
      <dgm:spPr/>
      <dgm:t>
        <a:bodyPr/>
        <a:lstStyle/>
        <a:p>
          <a:endParaRPr lang="en-US"/>
        </a:p>
      </dgm:t>
    </dgm:pt>
    <dgm:pt modelId="{B7C651FB-FFE1-4F3B-B72B-87F26043F872}" type="sibTrans" cxnId="{215A2E96-E4EA-4565-B072-E336B93B308E}">
      <dgm:prSet/>
      <dgm:spPr/>
      <dgm:t>
        <a:bodyPr/>
        <a:lstStyle/>
        <a:p>
          <a:endParaRPr lang="en-US"/>
        </a:p>
      </dgm:t>
    </dgm:pt>
    <dgm:pt modelId="{D2AF1DE2-0EDB-4C23-835F-D17A61CEE9FA}">
      <dgm:prSet phldrT="[Text]" custT="1"/>
      <dgm:spPr/>
      <dgm:t>
        <a:bodyPr/>
        <a:lstStyle/>
        <a:p>
          <a:r>
            <a:rPr lang="lt-LT" sz="2800" dirty="0" smtClean="0"/>
            <a:t>Stebėjimas</a:t>
          </a:r>
          <a:endParaRPr lang="en-US" sz="2800" dirty="0"/>
        </a:p>
      </dgm:t>
    </dgm:pt>
    <dgm:pt modelId="{02EA3877-5ADA-4C71-8BF2-63B44DFC6BF6}" type="parTrans" cxnId="{5C229946-84AB-4AA7-A147-B2454530EE96}">
      <dgm:prSet/>
      <dgm:spPr/>
      <dgm:t>
        <a:bodyPr/>
        <a:lstStyle/>
        <a:p>
          <a:endParaRPr lang="en-US"/>
        </a:p>
      </dgm:t>
    </dgm:pt>
    <dgm:pt modelId="{8D06B359-8F3D-4485-857F-8514EE322454}" type="sibTrans" cxnId="{5C229946-84AB-4AA7-A147-B2454530EE96}">
      <dgm:prSet/>
      <dgm:spPr/>
      <dgm:t>
        <a:bodyPr/>
        <a:lstStyle/>
        <a:p>
          <a:endParaRPr lang="en-US"/>
        </a:p>
      </dgm:t>
    </dgm:pt>
    <dgm:pt modelId="{B5BA7376-12E4-443A-BB03-015B280AA43D}">
      <dgm:prSet phldrT="[Text]" custT="1"/>
      <dgm:spPr/>
      <dgm:t>
        <a:bodyPr/>
        <a:lstStyle/>
        <a:p>
          <a:r>
            <a:rPr lang="lt-LT" sz="2800" dirty="0" smtClean="0"/>
            <a:t>Dainavimas</a:t>
          </a:r>
          <a:endParaRPr lang="en-US" sz="2800" dirty="0"/>
        </a:p>
      </dgm:t>
    </dgm:pt>
    <dgm:pt modelId="{8CFBA82F-B98F-4BC3-9FC5-09AC7D76DA13}" type="parTrans" cxnId="{AB1E2D16-D07D-4593-944E-0689EE0FEBD0}">
      <dgm:prSet/>
      <dgm:spPr/>
      <dgm:t>
        <a:bodyPr/>
        <a:lstStyle/>
        <a:p>
          <a:endParaRPr lang="en-US"/>
        </a:p>
      </dgm:t>
    </dgm:pt>
    <dgm:pt modelId="{1B758077-CE6E-4035-8697-6CFC2388CB7C}" type="sibTrans" cxnId="{AB1E2D16-D07D-4593-944E-0689EE0FEBD0}">
      <dgm:prSet/>
      <dgm:spPr/>
      <dgm:t>
        <a:bodyPr/>
        <a:lstStyle/>
        <a:p>
          <a:endParaRPr lang="en-US"/>
        </a:p>
      </dgm:t>
    </dgm:pt>
    <dgm:pt modelId="{357FD23E-61C4-476A-8CD3-FE0ACAEF0C56}">
      <dgm:prSet phldrT="[Text]" custT="1"/>
      <dgm:spPr/>
      <dgm:t>
        <a:bodyPr/>
        <a:lstStyle/>
        <a:p>
          <a:r>
            <a:rPr lang="lt-LT" sz="2800" dirty="0" smtClean="0"/>
            <a:t>Penkiaeilis</a:t>
          </a:r>
          <a:endParaRPr lang="en-US" sz="2800" dirty="0"/>
        </a:p>
      </dgm:t>
    </dgm:pt>
    <dgm:pt modelId="{D19F0167-37E7-41B7-BE2A-C386776144B7}" type="parTrans" cxnId="{43975A90-EBB3-4B8F-B450-57AEA81B37C6}">
      <dgm:prSet/>
      <dgm:spPr/>
      <dgm:t>
        <a:bodyPr/>
        <a:lstStyle/>
        <a:p>
          <a:endParaRPr lang="en-US"/>
        </a:p>
      </dgm:t>
    </dgm:pt>
    <dgm:pt modelId="{069D2206-01FD-47FD-8E09-72B4A6FC5DD0}" type="sibTrans" cxnId="{43975A90-EBB3-4B8F-B450-57AEA81B37C6}">
      <dgm:prSet/>
      <dgm:spPr/>
      <dgm:t>
        <a:bodyPr/>
        <a:lstStyle/>
        <a:p>
          <a:endParaRPr lang="en-US"/>
        </a:p>
      </dgm:t>
    </dgm:pt>
    <dgm:pt modelId="{A6D46CFF-082E-491F-93E3-7E31A5B0463B}" type="pres">
      <dgm:prSet presAssocID="{3C53DFE5-D5F7-4F6A-9687-9B4FD4B482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790E2E-6669-445E-8CA5-D73E87BF4DBF}" type="pres">
      <dgm:prSet presAssocID="{9FC838D4-7343-4A5B-B8D7-D549227E2C8D}" presName="node" presStyleLbl="node1" presStyleIdx="0" presStyleCnt="5" custScaleX="168953" custScaleY="91092" custRadScaleRad="100125" custRadScaleInc="-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211B1-DF0B-49D8-B999-520C3DFFAEA7}" type="pres">
      <dgm:prSet presAssocID="{9FC838D4-7343-4A5B-B8D7-D549227E2C8D}" presName="spNode" presStyleCnt="0"/>
      <dgm:spPr/>
    </dgm:pt>
    <dgm:pt modelId="{644A9EB2-8931-4CBE-BAFC-BAC99BC23A47}" type="pres">
      <dgm:prSet presAssocID="{2D9178B0-5749-4554-A030-2E9A509FAC9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F7D7ACA-59B0-4652-B82C-689911DC1C80}" type="pres">
      <dgm:prSet presAssocID="{FEF151DE-3A2D-4F40-868D-9AE43E9A5717}" presName="node" presStyleLbl="node1" presStyleIdx="1" presStyleCnt="5" custScaleX="162914" custScaleY="98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6C9BF-92FB-4B68-861A-256C5CCB4F37}" type="pres">
      <dgm:prSet presAssocID="{FEF151DE-3A2D-4F40-868D-9AE43E9A5717}" presName="spNode" presStyleCnt="0"/>
      <dgm:spPr/>
    </dgm:pt>
    <dgm:pt modelId="{B49E3F06-1FFE-4B3F-899B-8B25AF7109EB}" type="pres">
      <dgm:prSet presAssocID="{B7C651FB-FFE1-4F3B-B72B-87F26043F87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4B39D21-B392-4442-8A6A-67CAB78E689D}" type="pres">
      <dgm:prSet presAssocID="{D2AF1DE2-0EDB-4C23-835F-D17A61CEE9FA}" presName="node" presStyleLbl="node1" presStyleIdx="2" presStyleCnt="5" custScaleX="155148" custRadScaleRad="105033" custRadScaleInc="-11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9CE31-0363-47F4-9109-94ED22FAC71C}" type="pres">
      <dgm:prSet presAssocID="{D2AF1DE2-0EDB-4C23-835F-D17A61CEE9FA}" presName="spNode" presStyleCnt="0"/>
      <dgm:spPr/>
    </dgm:pt>
    <dgm:pt modelId="{994E0A2D-F424-46FA-9A06-A56E835C47BA}" type="pres">
      <dgm:prSet presAssocID="{8D06B359-8F3D-4485-857F-8514EE32245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31C8AEC-C2D5-4038-8B91-7E808C978782}" type="pres">
      <dgm:prSet presAssocID="{B5BA7376-12E4-443A-BB03-015B280AA43D}" presName="node" presStyleLbl="node1" presStyleIdx="3" presStyleCnt="5" custScaleX="159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E9300-0294-409E-ABA3-6E766522290B}" type="pres">
      <dgm:prSet presAssocID="{B5BA7376-12E4-443A-BB03-015B280AA43D}" presName="spNode" presStyleCnt="0"/>
      <dgm:spPr/>
    </dgm:pt>
    <dgm:pt modelId="{A0AD22B6-9281-4C12-94D0-A6B303DF68BF}" type="pres">
      <dgm:prSet presAssocID="{1B758077-CE6E-4035-8697-6CFC2388CB7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58ABDA4-8DCE-4F0C-8CB2-B3DDE8C8E87A}" type="pres">
      <dgm:prSet presAssocID="{357FD23E-61C4-476A-8CD3-FE0ACAEF0C56}" presName="node" presStyleLbl="node1" presStyleIdx="4" presStyleCnt="5" custScaleX="15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1FD7C-7F24-46E5-9CAA-A0370354DF97}" type="pres">
      <dgm:prSet presAssocID="{357FD23E-61C4-476A-8CD3-FE0ACAEF0C56}" presName="spNode" presStyleCnt="0"/>
      <dgm:spPr/>
    </dgm:pt>
    <dgm:pt modelId="{85703698-72FD-4C4A-84A0-663B9D8806B1}" type="pres">
      <dgm:prSet presAssocID="{069D2206-01FD-47FD-8E09-72B4A6FC5DD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8E1E433-0C71-4E42-AD08-9ED9C29BB07A}" type="presOf" srcId="{2D9178B0-5749-4554-A030-2E9A509FAC94}" destId="{644A9EB2-8931-4CBE-BAFC-BAC99BC23A47}" srcOrd="0" destOrd="0" presId="urn:microsoft.com/office/officeart/2005/8/layout/cycle6"/>
    <dgm:cxn modelId="{6CC672D3-0C72-4F22-BC67-08A063D8BF22}" type="presOf" srcId="{8D06B359-8F3D-4485-857F-8514EE322454}" destId="{994E0A2D-F424-46FA-9A06-A56E835C47BA}" srcOrd="0" destOrd="0" presId="urn:microsoft.com/office/officeart/2005/8/layout/cycle6"/>
    <dgm:cxn modelId="{321D2000-CD90-424D-9BCA-0140D2973750}" type="presOf" srcId="{B5BA7376-12E4-443A-BB03-015B280AA43D}" destId="{931C8AEC-C2D5-4038-8B91-7E808C978782}" srcOrd="0" destOrd="0" presId="urn:microsoft.com/office/officeart/2005/8/layout/cycle6"/>
    <dgm:cxn modelId="{B7D37B84-BF7A-4DEC-BF0F-564FEDC4FD3E}" type="presOf" srcId="{3C53DFE5-D5F7-4F6A-9687-9B4FD4B482E5}" destId="{A6D46CFF-082E-491F-93E3-7E31A5B0463B}" srcOrd="0" destOrd="0" presId="urn:microsoft.com/office/officeart/2005/8/layout/cycle6"/>
    <dgm:cxn modelId="{215A2E96-E4EA-4565-B072-E336B93B308E}" srcId="{3C53DFE5-D5F7-4F6A-9687-9B4FD4B482E5}" destId="{FEF151DE-3A2D-4F40-868D-9AE43E9A5717}" srcOrd="1" destOrd="0" parTransId="{5E5D9ACD-1599-472B-A9AC-3EB0AD2154F5}" sibTransId="{B7C651FB-FFE1-4F3B-B72B-87F26043F872}"/>
    <dgm:cxn modelId="{F45485ED-6142-434B-B830-4C282C01E986}" type="presOf" srcId="{9FC838D4-7343-4A5B-B8D7-D549227E2C8D}" destId="{63790E2E-6669-445E-8CA5-D73E87BF4DBF}" srcOrd="0" destOrd="0" presId="urn:microsoft.com/office/officeart/2005/8/layout/cycle6"/>
    <dgm:cxn modelId="{AB1E2D16-D07D-4593-944E-0689EE0FEBD0}" srcId="{3C53DFE5-D5F7-4F6A-9687-9B4FD4B482E5}" destId="{B5BA7376-12E4-443A-BB03-015B280AA43D}" srcOrd="3" destOrd="0" parTransId="{8CFBA82F-B98F-4BC3-9FC5-09AC7D76DA13}" sibTransId="{1B758077-CE6E-4035-8697-6CFC2388CB7C}"/>
    <dgm:cxn modelId="{4739C6B8-57C7-424E-89C4-17F1C5547D68}" type="presOf" srcId="{1B758077-CE6E-4035-8697-6CFC2388CB7C}" destId="{A0AD22B6-9281-4C12-94D0-A6B303DF68BF}" srcOrd="0" destOrd="0" presId="urn:microsoft.com/office/officeart/2005/8/layout/cycle6"/>
    <dgm:cxn modelId="{07EE2440-4E62-4D02-B104-080991B19D39}" type="presOf" srcId="{B7C651FB-FFE1-4F3B-B72B-87F26043F872}" destId="{B49E3F06-1FFE-4B3F-899B-8B25AF7109EB}" srcOrd="0" destOrd="0" presId="urn:microsoft.com/office/officeart/2005/8/layout/cycle6"/>
    <dgm:cxn modelId="{6C561BD1-9146-4BBE-8C02-EE3E7AA01D40}" type="presOf" srcId="{D2AF1DE2-0EDB-4C23-835F-D17A61CEE9FA}" destId="{54B39D21-B392-4442-8A6A-67CAB78E689D}" srcOrd="0" destOrd="0" presId="urn:microsoft.com/office/officeart/2005/8/layout/cycle6"/>
    <dgm:cxn modelId="{D1196095-B598-475C-BB97-67332BBA0A1B}" type="presOf" srcId="{FEF151DE-3A2D-4F40-868D-9AE43E9A5717}" destId="{4F7D7ACA-59B0-4652-B82C-689911DC1C80}" srcOrd="0" destOrd="0" presId="urn:microsoft.com/office/officeart/2005/8/layout/cycle6"/>
    <dgm:cxn modelId="{5C229946-84AB-4AA7-A147-B2454530EE96}" srcId="{3C53DFE5-D5F7-4F6A-9687-9B4FD4B482E5}" destId="{D2AF1DE2-0EDB-4C23-835F-D17A61CEE9FA}" srcOrd="2" destOrd="0" parTransId="{02EA3877-5ADA-4C71-8BF2-63B44DFC6BF6}" sibTransId="{8D06B359-8F3D-4485-857F-8514EE322454}"/>
    <dgm:cxn modelId="{65F7C4FE-09F9-42E2-BF3F-EE5A7F0A253D}" type="presOf" srcId="{069D2206-01FD-47FD-8E09-72B4A6FC5DD0}" destId="{85703698-72FD-4C4A-84A0-663B9D8806B1}" srcOrd="0" destOrd="0" presId="urn:microsoft.com/office/officeart/2005/8/layout/cycle6"/>
    <dgm:cxn modelId="{43975A90-EBB3-4B8F-B450-57AEA81B37C6}" srcId="{3C53DFE5-D5F7-4F6A-9687-9B4FD4B482E5}" destId="{357FD23E-61C4-476A-8CD3-FE0ACAEF0C56}" srcOrd="4" destOrd="0" parTransId="{D19F0167-37E7-41B7-BE2A-C386776144B7}" sibTransId="{069D2206-01FD-47FD-8E09-72B4A6FC5DD0}"/>
    <dgm:cxn modelId="{2EC62CB1-E9B5-4E79-84AC-06265FEBBA85}" type="presOf" srcId="{357FD23E-61C4-476A-8CD3-FE0ACAEF0C56}" destId="{058ABDA4-8DCE-4F0C-8CB2-B3DDE8C8E87A}" srcOrd="0" destOrd="0" presId="urn:microsoft.com/office/officeart/2005/8/layout/cycle6"/>
    <dgm:cxn modelId="{EB3661C8-5C52-42FA-BB43-457DE62AA40A}" srcId="{3C53DFE5-D5F7-4F6A-9687-9B4FD4B482E5}" destId="{9FC838D4-7343-4A5B-B8D7-D549227E2C8D}" srcOrd="0" destOrd="0" parTransId="{5410CBCA-6AC1-4739-9D9C-099F83B53FDD}" sibTransId="{2D9178B0-5749-4554-A030-2E9A509FAC94}"/>
    <dgm:cxn modelId="{A30099E9-86C4-4A5D-9874-B30134EA1665}" type="presParOf" srcId="{A6D46CFF-082E-491F-93E3-7E31A5B0463B}" destId="{63790E2E-6669-445E-8CA5-D73E87BF4DBF}" srcOrd="0" destOrd="0" presId="urn:microsoft.com/office/officeart/2005/8/layout/cycle6"/>
    <dgm:cxn modelId="{9822DA37-F127-4377-844A-097F8024B38F}" type="presParOf" srcId="{A6D46CFF-082E-491F-93E3-7E31A5B0463B}" destId="{10F211B1-DF0B-49D8-B999-520C3DFFAEA7}" srcOrd="1" destOrd="0" presId="urn:microsoft.com/office/officeart/2005/8/layout/cycle6"/>
    <dgm:cxn modelId="{5760E48B-52F3-4ACD-8C56-8FB885EE35C1}" type="presParOf" srcId="{A6D46CFF-082E-491F-93E3-7E31A5B0463B}" destId="{644A9EB2-8931-4CBE-BAFC-BAC99BC23A47}" srcOrd="2" destOrd="0" presId="urn:microsoft.com/office/officeart/2005/8/layout/cycle6"/>
    <dgm:cxn modelId="{7366B8DF-79A4-4948-A295-122134D8058C}" type="presParOf" srcId="{A6D46CFF-082E-491F-93E3-7E31A5B0463B}" destId="{4F7D7ACA-59B0-4652-B82C-689911DC1C80}" srcOrd="3" destOrd="0" presId="urn:microsoft.com/office/officeart/2005/8/layout/cycle6"/>
    <dgm:cxn modelId="{6E67887B-CE68-4038-941D-37A9E54A2314}" type="presParOf" srcId="{A6D46CFF-082E-491F-93E3-7E31A5B0463B}" destId="{B766C9BF-92FB-4B68-861A-256C5CCB4F37}" srcOrd="4" destOrd="0" presId="urn:microsoft.com/office/officeart/2005/8/layout/cycle6"/>
    <dgm:cxn modelId="{A2DFD937-245E-4264-B407-DEBE4DF12CDF}" type="presParOf" srcId="{A6D46CFF-082E-491F-93E3-7E31A5B0463B}" destId="{B49E3F06-1FFE-4B3F-899B-8B25AF7109EB}" srcOrd="5" destOrd="0" presId="urn:microsoft.com/office/officeart/2005/8/layout/cycle6"/>
    <dgm:cxn modelId="{21D68919-E1CA-490E-8992-4D3FA6D35A06}" type="presParOf" srcId="{A6D46CFF-082E-491F-93E3-7E31A5B0463B}" destId="{54B39D21-B392-4442-8A6A-67CAB78E689D}" srcOrd="6" destOrd="0" presId="urn:microsoft.com/office/officeart/2005/8/layout/cycle6"/>
    <dgm:cxn modelId="{DE4667E0-1E9D-43B9-9DF6-71D8F9A07C78}" type="presParOf" srcId="{A6D46CFF-082E-491F-93E3-7E31A5B0463B}" destId="{2FF9CE31-0363-47F4-9109-94ED22FAC71C}" srcOrd="7" destOrd="0" presId="urn:microsoft.com/office/officeart/2005/8/layout/cycle6"/>
    <dgm:cxn modelId="{396A9853-55A5-4FD1-A517-F6FCD1D9A91A}" type="presParOf" srcId="{A6D46CFF-082E-491F-93E3-7E31A5B0463B}" destId="{994E0A2D-F424-46FA-9A06-A56E835C47BA}" srcOrd="8" destOrd="0" presId="urn:microsoft.com/office/officeart/2005/8/layout/cycle6"/>
    <dgm:cxn modelId="{0A6662BC-5B98-4C31-BAAC-A6D9C4DA3CED}" type="presParOf" srcId="{A6D46CFF-082E-491F-93E3-7E31A5B0463B}" destId="{931C8AEC-C2D5-4038-8B91-7E808C978782}" srcOrd="9" destOrd="0" presId="urn:microsoft.com/office/officeart/2005/8/layout/cycle6"/>
    <dgm:cxn modelId="{C29A70FF-40EC-4255-A764-12827F1EC26F}" type="presParOf" srcId="{A6D46CFF-082E-491F-93E3-7E31A5B0463B}" destId="{5D2E9300-0294-409E-ABA3-6E766522290B}" srcOrd="10" destOrd="0" presId="urn:microsoft.com/office/officeart/2005/8/layout/cycle6"/>
    <dgm:cxn modelId="{17368351-6A0D-4311-A60C-CEDDF4D950F2}" type="presParOf" srcId="{A6D46CFF-082E-491F-93E3-7E31A5B0463B}" destId="{A0AD22B6-9281-4C12-94D0-A6B303DF68BF}" srcOrd="11" destOrd="0" presId="urn:microsoft.com/office/officeart/2005/8/layout/cycle6"/>
    <dgm:cxn modelId="{2D2D8656-96F9-460E-A9B6-95C37BF12C52}" type="presParOf" srcId="{A6D46CFF-082E-491F-93E3-7E31A5B0463B}" destId="{058ABDA4-8DCE-4F0C-8CB2-B3DDE8C8E87A}" srcOrd="12" destOrd="0" presId="urn:microsoft.com/office/officeart/2005/8/layout/cycle6"/>
    <dgm:cxn modelId="{C91627E4-32D7-42F0-A5EC-F04431A62FDC}" type="presParOf" srcId="{A6D46CFF-082E-491F-93E3-7E31A5B0463B}" destId="{6D91FD7C-7F24-46E5-9CAA-A0370354DF97}" srcOrd="13" destOrd="0" presId="urn:microsoft.com/office/officeart/2005/8/layout/cycle6"/>
    <dgm:cxn modelId="{AA5C164D-7E25-45B9-8B25-582097F90DA8}" type="presParOf" srcId="{A6D46CFF-082E-491F-93E3-7E31A5B0463B}" destId="{85703698-72FD-4C4A-84A0-663B9D8806B1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4BA2B3-9417-4AC1-963F-39C3FFA56A4F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B21A30-741C-44B5-B25B-F62DD87F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4BA2B3-9417-4AC1-963F-39C3FFA56A4F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21A30-741C-44B5-B25B-F62DD87F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4BA2B3-9417-4AC1-963F-39C3FFA56A4F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21A30-741C-44B5-B25B-F62DD87F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4BA2B3-9417-4AC1-963F-39C3FFA56A4F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21A30-741C-44B5-B25B-F62DD87F5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4BA2B3-9417-4AC1-963F-39C3FFA56A4F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21A30-741C-44B5-B25B-F62DD87F5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4BA2B3-9417-4AC1-963F-39C3FFA56A4F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21A30-741C-44B5-B25B-F62DD87F5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4BA2B3-9417-4AC1-963F-39C3FFA56A4F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21A30-741C-44B5-B25B-F62DD87F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4BA2B3-9417-4AC1-963F-39C3FFA56A4F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21A30-741C-44B5-B25B-F62DD87F5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4BA2B3-9417-4AC1-963F-39C3FFA56A4F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21A30-741C-44B5-B25B-F62DD87F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4BA2B3-9417-4AC1-963F-39C3FFA56A4F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21A30-741C-44B5-B25B-F62DD87F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4BA2B3-9417-4AC1-963F-39C3FFA56A4F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B21A30-741C-44B5-B25B-F62DD87F5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4BA2B3-9417-4AC1-963F-39C3FFA56A4F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B21A30-741C-44B5-B25B-F62DD87F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752599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Netradinė pamoka</a:t>
            </a:r>
            <a:br>
              <a:rPr lang="lt-LT" dirty="0" smtClean="0"/>
            </a:br>
            <a:r>
              <a:rPr lang="en-US" dirty="0" smtClean="0"/>
              <a:t>„</a:t>
            </a:r>
            <a:r>
              <a:rPr lang="lt-LT" dirty="0" smtClean="0"/>
              <a:t>Daina –žmogaus palydovė</a:t>
            </a:r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lt-LT" dirty="0" smtClean="0"/>
              <a:t>Joana Gutmanienė, </a:t>
            </a:r>
          </a:p>
          <a:p>
            <a:pPr algn="l"/>
            <a:r>
              <a:rPr lang="lt-LT" dirty="0" smtClean="0"/>
              <a:t>lietuvių kalbos ir literatūros mokytoja</a:t>
            </a:r>
          </a:p>
          <a:p>
            <a:pPr algn="ctr"/>
            <a:endParaRPr lang="lt-LT" dirty="0" smtClean="0"/>
          </a:p>
          <a:p>
            <a:pPr algn="ctr"/>
            <a:r>
              <a:rPr lang="lt-LT" dirty="0" smtClean="0"/>
              <a:t>2015 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pPr algn="ctr">
              <a:buNone/>
            </a:pPr>
            <a:r>
              <a:rPr lang="lt-LT" dirty="0" smtClean="0"/>
              <a:t>Sukurti penkiaeilį pagal pateiktą schemą:</a:t>
            </a:r>
          </a:p>
          <a:p>
            <a:pPr algn="ctr">
              <a:buNone/>
            </a:pPr>
            <a:endParaRPr lang="lt-LT" dirty="0" smtClean="0"/>
          </a:p>
          <a:p>
            <a:pPr>
              <a:buNone/>
            </a:pPr>
            <a:r>
              <a:rPr lang="lt-LT" dirty="0" smtClean="0"/>
              <a:t>			1 eilutė – tema,</a:t>
            </a:r>
          </a:p>
          <a:p>
            <a:pPr>
              <a:buNone/>
            </a:pPr>
            <a:r>
              <a:rPr lang="lt-LT" dirty="0" smtClean="0"/>
              <a:t>			2 eilutė – 2 būdvardžiai,</a:t>
            </a:r>
          </a:p>
          <a:p>
            <a:pPr>
              <a:buNone/>
            </a:pPr>
            <a:r>
              <a:rPr lang="lt-LT" dirty="0" smtClean="0"/>
              <a:t>			3 eilutė – 3 veiksmažodžiai,</a:t>
            </a:r>
          </a:p>
          <a:p>
            <a:pPr>
              <a:buNone/>
            </a:pPr>
            <a:r>
              <a:rPr lang="lt-LT" dirty="0" smtClean="0"/>
              <a:t>			4 eilutė – 4 žodžių frazė,</a:t>
            </a:r>
          </a:p>
          <a:p>
            <a:pPr>
              <a:buNone/>
            </a:pPr>
            <a:r>
              <a:rPr lang="lt-LT" dirty="0" smtClean="0"/>
              <a:t>			5 eilutė – temos sinonimas.</a:t>
            </a:r>
          </a:p>
          <a:p>
            <a:pPr>
              <a:buNone/>
            </a:pPr>
            <a:endParaRPr lang="lt-LT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NAMŲ DARBAI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en-US" dirty="0" err="1" smtClean="0"/>
              <a:t>Mokiniai</a:t>
            </a:r>
            <a:r>
              <a:rPr lang="en-US" dirty="0" smtClean="0"/>
              <a:t> </a:t>
            </a:r>
            <a:r>
              <a:rPr lang="en-US" dirty="0" err="1" smtClean="0"/>
              <a:t>išgirdo</a:t>
            </a:r>
            <a:r>
              <a:rPr lang="en-US" dirty="0" smtClean="0"/>
              <a:t> </a:t>
            </a:r>
            <a:r>
              <a:rPr lang="en-US" dirty="0" err="1" smtClean="0"/>
              <a:t>tarmiškai</a:t>
            </a:r>
            <a:r>
              <a:rPr lang="en-US" dirty="0" smtClean="0"/>
              <a:t> </a:t>
            </a:r>
            <a:r>
              <a:rPr lang="en-US" dirty="0" err="1" smtClean="0"/>
              <a:t>atliekamas</a:t>
            </a:r>
            <a:r>
              <a:rPr lang="en-US" dirty="0" smtClean="0"/>
              <a:t> </a:t>
            </a:r>
            <a:r>
              <a:rPr lang="en-US" dirty="0" err="1" smtClean="0"/>
              <a:t>Svėdasų</a:t>
            </a:r>
            <a:r>
              <a:rPr lang="en-US" dirty="0" smtClean="0"/>
              <a:t> </a:t>
            </a:r>
            <a:r>
              <a:rPr lang="en-US" dirty="0" err="1" smtClean="0"/>
              <a:t>krašto</a:t>
            </a:r>
            <a:r>
              <a:rPr lang="en-US" dirty="0" smtClean="0"/>
              <a:t> </a:t>
            </a:r>
            <a:r>
              <a:rPr lang="en-US" dirty="0" err="1" smtClean="0"/>
              <a:t>dainas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  <a:endParaRPr lang="lt-LT" dirty="0" smtClean="0"/>
          </a:p>
          <a:p>
            <a:r>
              <a:rPr lang="lt-LT" dirty="0" err="1" smtClean="0"/>
              <a:t>Į</a:t>
            </a:r>
            <a:r>
              <a:rPr lang="en-US" dirty="0" err="1" smtClean="0"/>
              <a:t>gijo</a:t>
            </a:r>
            <a:r>
              <a:rPr lang="en-US" dirty="0" smtClean="0"/>
              <a:t> </a:t>
            </a:r>
            <a:r>
              <a:rPr lang="en-US" dirty="0" err="1" smtClean="0"/>
              <a:t>bendravimo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vyresniosios</a:t>
            </a:r>
            <a:r>
              <a:rPr lang="en-US" dirty="0" smtClean="0"/>
              <a:t> </a:t>
            </a:r>
            <a:r>
              <a:rPr lang="en-US" dirty="0" err="1" smtClean="0"/>
              <a:t>kartos</a:t>
            </a:r>
            <a:r>
              <a:rPr lang="en-US" dirty="0" smtClean="0"/>
              <a:t> </a:t>
            </a:r>
            <a:r>
              <a:rPr lang="en-US" dirty="0" err="1" smtClean="0"/>
              <a:t>žmonėmis</a:t>
            </a:r>
            <a:r>
              <a:rPr lang="en-US" dirty="0" smtClean="0"/>
              <a:t> </a:t>
            </a:r>
            <a:r>
              <a:rPr lang="en-US" dirty="0" err="1" smtClean="0"/>
              <a:t>patirties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  <a:endParaRPr lang="lt-LT" dirty="0" smtClean="0"/>
          </a:p>
          <a:p>
            <a:r>
              <a:rPr lang="lt-LT" dirty="0" smtClean="0"/>
              <a:t>Pamatė, kaip rišamas nuometas</a:t>
            </a:r>
            <a:r>
              <a:rPr lang="en-US" dirty="0" smtClean="0"/>
              <a:t>, </a:t>
            </a:r>
            <a:r>
              <a:rPr lang="en-US" dirty="0" err="1" smtClean="0"/>
              <a:t>su</a:t>
            </a:r>
            <a:r>
              <a:rPr lang="lt-LT" dirty="0" smtClean="0"/>
              <a:t>žinojo </a:t>
            </a:r>
            <a:r>
              <a:rPr lang="en-US" dirty="0" err="1" smtClean="0"/>
              <a:t>daugiau</a:t>
            </a:r>
            <a:r>
              <a:rPr lang="en-US" dirty="0" smtClean="0"/>
              <a:t> </a:t>
            </a:r>
            <a:r>
              <a:rPr lang="en-US" dirty="0" err="1" smtClean="0"/>
              <a:t>senovinių</a:t>
            </a:r>
            <a:r>
              <a:rPr lang="en-US" dirty="0" smtClean="0"/>
              <a:t> </a:t>
            </a:r>
            <a:r>
              <a:rPr lang="en-US" dirty="0" err="1" smtClean="0"/>
              <a:t>papročių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  <a:endParaRPr lang="lt-LT" dirty="0" smtClean="0"/>
          </a:p>
          <a:p>
            <a:r>
              <a:rPr lang="lt-LT" dirty="0" err="1" smtClean="0"/>
              <a:t>P</a:t>
            </a:r>
            <a:r>
              <a:rPr lang="en-US" dirty="0" err="1" smtClean="0"/>
              <a:t>atys</a:t>
            </a:r>
            <a:r>
              <a:rPr lang="en-US" dirty="0" smtClean="0"/>
              <a:t> </a:t>
            </a:r>
            <a:r>
              <a:rPr lang="en-US" dirty="0" err="1" smtClean="0"/>
              <a:t>išmoko</a:t>
            </a:r>
            <a:r>
              <a:rPr lang="en-US" dirty="0" smtClean="0"/>
              <a:t> </a:t>
            </a:r>
            <a:r>
              <a:rPr lang="en-US" dirty="0" err="1" smtClean="0"/>
              <a:t>dainuoti</a:t>
            </a:r>
            <a:r>
              <a:rPr lang="en-US" dirty="0" smtClean="0"/>
              <a:t> </a:t>
            </a:r>
            <a:r>
              <a:rPr lang="en-US" dirty="0" err="1" smtClean="0"/>
              <a:t>liaudies</a:t>
            </a:r>
            <a:r>
              <a:rPr lang="en-US" dirty="0" smtClean="0"/>
              <a:t> </a:t>
            </a:r>
            <a:r>
              <a:rPr lang="en-US" dirty="0" err="1" smtClean="0"/>
              <a:t>dainą</a:t>
            </a:r>
            <a:r>
              <a:rPr lang="en-US" dirty="0" smtClean="0"/>
              <a:t>. </a:t>
            </a:r>
            <a:r>
              <a:rPr lang="en-US" b="1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PAMOKOS REZULTATAI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	</a:t>
            </a:r>
          </a:p>
          <a:p>
            <a:pPr>
              <a:buNone/>
            </a:pPr>
            <a:r>
              <a:rPr lang="lt-LT" dirty="0" smtClean="0"/>
              <a:t>Mokiniai paruošė segtuvą:</a:t>
            </a:r>
          </a:p>
          <a:p>
            <a:pPr>
              <a:buNone/>
            </a:pPr>
            <a:endParaRPr lang="lt-LT" dirty="0" smtClean="0"/>
          </a:p>
          <a:p>
            <a:r>
              <a:rPr lang="lt-LT" dirty="0" smtClean="0"/>
              <a:t>išspausdino Svėdasų krašto liaudies dainų </a:t>
            </a:r>
            <a:r>
              <a:rPr lang="lt-LT" dirty="0" smtClean="0"/>
              <a:t>8 tekstus, kuriuos padovanojo viešnios;</a:t>
            </a:r>
            <a:endParaRPr lang="lt-LT" dirty="0" smtClean="0"/>
          </a:p>
          <a:p>
            <a:r>
              <a:rPr lang="lt-LT" dirty="0" smtClean="0"/>
              <a:t>iš diktofono perrašė atsakymus į interviu klausimus;</a:t>
            </a:r>
          </a:p>
          <a:p>
            <a:r>
              <a:rPr lang="lt-LT" dirty="0" smtClean="0"/>
              <a:t>išspausdino kūrybinius darbus – penkiaeilius.</a:t>
            </a:r>
          </a:p>
          <a:p>
            <a:endParaRPr lang="lt-LT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TĘSTINUMAS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			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dirty="0" smtClean="0"/>
              <a:t>			Daina,</a:t>
            </a:r>
            <a:endParaRPr lang="en-US" dirty="0" smtClean="0"/>
          </a:p>
          <a:p>
            <a:pPr>
              <a:buNone/>
            </a:pPr>
            <a:r>
              <a:rPr lang="lt-LT" dirty="0" smtClean="0"/>
              <a:t>			Lengva, paslaptinga,</a:t>
            </a:r>
            <a:endParaRPr lang="en-US" dirty="0" smtClean="0"/>
          </a:p>
          <a:p>
            <a:pPr>
              <a:buNone/>
            </a:pPr>
            <a:r>
              <a:rPr lang="lt-LT" dirty="0" smtClean="0"/>
              <a:t>			Plinta, lekia, veržiasi</a:t>
            </a:r>
            <a:endParaRPr lang="en-US" dirty="0" smtClean="0"/>
          </a:p>
          <a:p>
            <a:pPr>
              <a:buNone/>
            </a:pPr>
            <a:r>
              <a:rPr lang="lt-LT" dirty="0" smtClean="0"/>
              <a:t>			Iš kiekvieno širdies  gilumos...</a:t>
            </a:r>
            <a:endParaRPr lang="en-US" dirty="0" smtClean="0"/>
          </a:p>
          <a:p>
            <a:pPr>
              <a:buNone/>
            </a:pPr>
            <a:r>
              <a:rPr lang="lt-LT" dirty="0" smtClean="0"/>
              <a:t>			Melodija  užpildo  dieną.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PENKIAEILIS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Mokinių atsiliepimai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lt-LT" dirty="0" smtClean="0"/>
          </a:p>
          <a:p>
            <a:pPr>
              <a:buNone/>
            </a:pPr>
            <a:r>
              <a:rPr lang="lt-LT" dirty="0" smtClean="0"/>
              <a:t>	</a:t>
            </a:r>
            <a:r>
              <a:rPr lang="pt-BR" dirty="0" smtClean="0"/>
              <a:t>Gyvas bendravimas su dainininkėmis, dainavimas kartu daro liaudies dainas suprantamesnes, artimesnes</a:t>
            </a:r>
            <a:r>
              <a:rPr lang="lt-LT" dirty="0" smtClean="0"/>
              <a:t>.</a:t>
            </a:r>
            <a:r>
              <a:rPr lang="pt-BR" dirty="0" smtClean="0"/>
              <a:t> </a:t>
            </a:r>
            <a:r>
              <a:rPr lang="lt-LT" dirty="0" smtClean="0"/>
              <a:t>(Rita)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dirty="0" smtClean="0"/>
              <a:t>	Pirmą kartą mačiau, kaip rišamas nuometas. (Karolis)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dirty="0" smtClean="0"/>
              <a:t>	Buvo smagu kartu padainuoti visai klasei. (Gediminas)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  <a:p>
            <a:r>
              <a:rPr lang="lt-LT" dirty="0" smtClean="0"/>
              <a:t>Pamoka vyksta 1g klasėje.</a:t>
            </a:r>
          </a:p>
          <a:p>
            <a:endParaRPr lang="lt-LT" dirty="0" smtClean="0"/>
          </a:p>
          <a:p>
            <a:r>
              <a:rPr lang="lt-LT" dirty="0" smtClean="0"/>
              <a:t>Mokiniai mokosi tautosakos kursą.</a:t>
            </a:r>
          </a:p>
          <a:p>
            <a:pPr>
              <a:buNone/>
            </a:pPr>
            <a:endParaRPr lang="lt-LT" dirty="0" smtClean="0"/>
          </a:p>
          <a:p>
            <a:r>
              <a:rPr lang="lt-LT" dirty="0" smtClean="0"/>
              <a:t>Pamokoje dalyvauja viešnios - Svėdasų etnografinio ansamblio moterys.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PAMOKOS  SITUACIJA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TIKSLAS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	</a:t>
            </a:r>
          </a:p>
          <a:p>
            <a:pPr>
              <a:buNone/>
            </a:pPr>
            <a:r>
              <a:rPr lang="lt-LT" dirty="0" smtClean="0"/>
              <a:t>	</a:t>
            </a:r>
          </a:p>
          <a:p>
            <a:pPr>
              <a:buNone/>
            </a:pPr>
            <a:r>
              <a:rPr lang="lt-LT" dirty="0" smtClean="0"/>
              <a:t>	</a:t>
            </a:r>
            <a:r>
              <a:rPr lang="nl-NL" dirty="0" smtClean="0"/>
              <a:t>Skatinti domėjimąsi Svėdasų krašto liaudies</a:t>
            </a:r>
            <a:r>
              <a:rPr lang="lt-LT" dirty="0" smtClean="0"/>
              <a:t> </a:t>
            </a:r>
            <a:r>
              <a:rPr lang="nl-NL" dirty="0" smtClean="0"/>
              <a:t>dainomis, 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>	</a:t>
            </a:r>
            <a:r>
              <a:rPr lang="nl-NL" dirty="0" smtClean="0"/>
              <a:t>dainavimo tradicijomis, papročiais.</a:t>
            </a:r>
            <a:endParaRPr lang="en-US" dirty="0"/>
          </a:p>
        </p:txBody>
      </p:sp>
      <p:pic>
        <p:nvPicPr>
          <p:cNvPr id="7" name="irc_mi" descr="http://www.vilniausmuziejai.lt/images_2011/V.Celms%20Baltu%20rastai%20ir%20zenklai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447800"/>
            <a:ext cx="243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dirty="0" smtClean="0"/>
              <a:t>P</a:t>
            </a:r>
            <a:r>
              <a:rPr lang="nl-NL" dirty="0" smtClean="0"/>
              <a:t>asiklausyti autentiškai atliekamų lietuvių liaudies dainų</a:t>
            </a:r>
            <a:r>
              <a:rPr lang="lt-LT" dirty="0" smtClean="0"/>
              <a:t>.</a:t>
            </a:r>
          </a:p>
          <a:p>
            <a:endParaRPr lang="lt-LT" dirty="0" smtClean="0"/>
          </a:p>
          <a:p>
            <a:pPr lvl="0"/>
            <a:r>
              <a:rPr lang="lt-LT" dirty="0" smtClean="0"/>
              <a:t>I</a:t>
            </a:r>
            <a:r>
              <a:rPr lang="nl-NL" dirty="0" smtClean="0"/>
              <a:t>nterviu metodu išsiaiškinti dainavimo tradicijas</a:t>
            </a:r>
            <a:r>
              <a:rPr lang="lt-LT" dirty="0" smtClean="0"/>
              <a:t>, senovinius papročius.</a:t>
            </a:r>
          </a:p>
          <a:p>
            <a:pPr lvl="0"/>
            <a:endParaRPr lang="lt-LT" dirty="0" smtClean="0"/>
          </a:p>
          <a:p>
            <a:pPr lvl="0"/>
            <a:r>
              <a:rPr lang="lt-LT" dirty="0" smtClean="0"/>
              <a:t>I</a:t>
            </a:r>
            <a:r>
              <a:rPr lang="nl-NL" dirty="0" smtClean="0"/>
              <a:t>šmokti padainuoti  Svėdasų krašto dainą</a:t>
            </a:r>
            <a:r>
              <a:rPr lang="lt-LT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UŽDAVINIAI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METODAI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Mokiniai</a:t>
            </a:r>
            <a:r>
              <a:rPr lang="en-US" dirty="0" smtClean="0"/>
              <a:t> </a:t>
            </a:r>
            <a:r>
              <a:rPr lang="en-US" dirty="0" err="1" smtClean="0"/>
              <a:t>klaus</a:t>
            </a:r>
            <a:r>
              <a:rPr lang="lt-LT" dirty="0" smtClean="0"/>
              <a:t>o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lt-LT" dirty="0" smtClean="0"/>
              <a:t>moterų</a:t>
            </a:r>
            <a:r>
              <a:rPr lang="en-US" dirty="0" smtClean="0"/>
              <a:t> </a:t>
            </a:r>
            <a:r>
              <a:rPr lang="en-US" dirty="0" err="1" smtClean="0"/>
              <a:t>tarmiškai</a:t>
            </a:r>
            <a:r>
              <a:rPr lang="en-US" dirty="0" smtClean="0"/>
              <a:t> </a:t>
            </a:r>
            <a:r>
              <a:rPr lang="en-US" dirty="0" err="1" smtClean="0"/>
              <a:t>atliekamų</a:t>
            </a:r>
            <a:r>
              <a:rPr lang="en-US" dirty="0" smtClean="0"/>
              <a:t> </a:t>
            </a:r>
            <a:r>
              <a:rPr lang="en-US" dirty="0" err="1" smtClean="0"/>
              <a:t>Svėdasų</a:t>
            </a:r>
            <a:r>
              <a:rPr lang="en-US" dirty="0" smtClean="0"/>
              <a:t> </a:t>
            </a:r>
            <a:r>
              <a:rPr lang="en-US" dirty="0" err="1" smtClean="0"/>
              <a:t>krašto</a:t>
            </a:r>
            <a:r>
              <a:rPr lang="en-US" dirty="0" smtClean="0"/>
              <a:t> </a:t>
            </a:r>
            <a:r>
              <a:rPr lang="en-US" dirty="0" err="1" smtClean="0"/>
              <a:t>dainų</a:t>
            </a:r>
            <a:r>
              <a:rPr lang="en-US" dirty="0" smtClean="0"/>
              <a:t>.</a:t>
            </a:r>
            <a:endParaRPr lang="lt-LT" dirty="0" smtClean="0"/>
          </a:p>
          <a:p>
            <a:endParaRPr lang="en-US" dirty="0" smtClean="0"/>
          </a:p>
          <a:p>
            <a:r>
              <a:rPr lang="lt-LT" dirty="0" smtClean="0"/>
              <a:t>Ima interviu: k</a:t>
            </a:r>
            <a:r>
              <a:rPr lang="en-US" dirty="0" err="1" smtClean="0"/>
              <a:t>lausinėj</a:t>
            </a:r>
            <a:r>
              <a:rPr lang="lt-LT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apie</a:t>
            </a:r>
            <a:r>
              <a:rPr lang="en-US" dirty="0" smtClean="0"/>
              <a:t> </a:t>
            </a:r>
            <a:r>
              <a:rPr lang="en-US" dirty="0" err="1" smtClean="0"/>
              <a:t>dainavimo</a:t>
            </a:r>
            <a:r>
              <a:rPr lang="en-US" dirty="0" smtClean="0"/>
              <a:t> </a:t>
            </a:r>
            <a:r>
              <a:rPr lang="en-US" dirty="0" err="1" smtClean="0"/>
              <a:t>tradicijas</a:t>
            </a:r>
            <a:r>
              <a:rPr lang="en-US" dirty="0" smtClean="0"/>
              <a:t>, </a:t>
            </a:r>
            <a:r>
              <a:rPr lang="en-US" dirty="0" err="1" smtClean="0"/>
              <a:t>papročius</a:t>
            </a:r>
            <a:r>
              <a:rPr lang="lt-LT" dirty="0" smtClean="0"/>
              <a:t>, drabužius.</a:t>
            </a:r>
          </a:p>
          <a:p>
            <a:endParaRPr lang="lt-LT" dirty="0" smtClean="0"/>
          </a:p>
          <a:p>
            <a:r>
              <a:rPr lang="lt-LT" dirty="0" smtClean="0"/>
              <a:t>Viešnios demonstruoja, kaip užrišti nuometą.</a:t>
            </a:r>
          </a:p>
          <a:p>
            <a:endParaRPr lang="en-US" dirty="0" smtClean="0"/>
          </a:p>
          <a:p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padain</a:t>
            </a:r>
            <a:r>
              <a:rPr lang="lt-LT" dirty="0" smtClean="0"/>
              <a:t>uoja</a:t>
            </a:r>
            <a:r>
              <a:rPr lang="en-US" dirty="0" smtClean="0"/>
              <a:t> </a:t>
            </a:r>
            <a:r>
              <a:rPr lang="en-US" dirty="0" err="1" smtClean="0"/>
              <a:t>vieną</a:t>
            </a:r>
            <a:r>
              <a:rPr lang="en-US" dirty="0" smtClean="0"/>
              <a:t> </a:t>
            </a:r>
            <a:r>
              <a:rPr lang="en-US" dirty="0" err="1" smtClean="0"/>
              <a:t>Svėdasų</a:t>
            </a:r>
            <a:r>
              <a:rPr lang="en-US" dirty="0" smtClean="0"/>
              <a:t> </a:t>
            </a:r>
            <a:r>
              <a:rPr lang="en-US" dirty="0" err="1" smtClean="0"/>
              <a:t>krašto</a:t>
            </a:r>
            <a:r>
              <a:rPr lang="en-US" dirty="0" smtClean="0"/>
              <a:t> </a:t>
            </a:r>
            <a:r>
              <a:rPr lang="en-US" dirty="0" err="1" smtClean="0"/>
              <a:t>dainą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PAMOKOS  EIGA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24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PAMOKOS VIEŠNIOS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18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RIŠAMAS NUOMETAS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1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95400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PO PAMOKOS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166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Netradinė pamoka „Daina –žmogaus palydovė“</vt:lpstr>
      <vt:lpstr>PAMOKOS  SITUACIJA</vt:lpstr>
      <vt:lpstr>TIKSLAS</vt:lpstr>
      <vt:lpstr>UŽDAVINIAI</vt:lpstr>
      <vt:lpstr>METODAI</vt:lpstr>
      <vt:lpstr>PAMOKOS  EIGA</vt:lpstr>
      <vt:lpstr>PAMOKOS VIEŠNIOS</vt:lpstr>
      <vt:lpstr>RIŠAMAS NUOMETAS</vt:lpstr>
      <vt:lpstr>PO PAMOKOS</vt:lpstr>
      <vt:lpstr>NAMŲ DARBAI</vt:lpstr>
      <vt:lpstr>PAMOKOS REZULTATAI</vt:lpstr>
      <vt:lpstr>TĘSTINUMAS</vt:lpstr>
      <vt:lpstr>PENKIAEILIS</vt:lpstr>
      <vt:lpstr>Mokinių atsiliepimai</vt:lpstr>
    </vt:vector>
  </TitlesOfParts>
  <Company>Performance Edition Dec 2009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Netradinė pamoka ,,Daina –žmogaus palydovė”</dc:title>
  <dc:creator>Sandra</dc:creator>
  <cp:lastModifiedBy>Sandra</cp:lastModifiedBy>
  <cp:revision>19</cp:revision>
  <dcterms:created xsi:type="dcterms:W3CDTF">2015-06-17T11:43:53Z</dcterms:created>
  <dcterms:modified xsi:type="dcterms:W3CDTF">2015-06-17T15:00:35Z</dcterms:modified>
</cp:coreProperties>
</file>