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9B08-D5FF-4C7E-8DC3-7ABD5DEBF3A6}" type="datetimeFigureOut">
              <a:rPr lang="lt-LT" smtClean="0"/>
              <a:pPr/>
              <a:t>2017.11.28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25D-862E-4408-86E4-E9FBB0C8904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9B08-D5FF-4C7E-8DC3-7ABD5DEBF3A6}" type="datetimeFigureOut">
              <a:rPr lang="lt-LT" smtClean="0"/>
              <a:pPr/>
              <a:t>2017.11.28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25D-862E-4408-86E4-E9FBB0C8904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9B08-D5FF-4C7E-8DC3-7ABD5DEBF3A6}" type="datetimeFigureOut">
              <a:rPr lang="lt-LT" smtClean="0"/>
              <a:pPr/>
              <a:t>2017.11.28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25D-862E-4408-86E4-E9FBB0C8904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9B08-D5FF-4C7E-8DC3-7ABD5DEBF3A6}" type="datetimeFigureOut">
              <a:rPr lang="lt-LT" smtClean="0"/>
              <a:pPr/>
              <a:t>2017.11.28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25D-862E-4408-86E4-E9FBB0C8904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9B08-D5FF-4C7E-8DC3-7ABD5DEBF3A6}" type="datetimeFigureOut">
              <a:rPr lang="lt-LT" smtClean="0"/>
              <a:pPr/>
              <a:t>2017.11.28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25D-862E-4408-86E4-E9FBB0C8904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9B08-D5FF-4C7E-8DC3-7ABD5DEBF3A6}" type="datetimeFigureOut">
              <a:rPr lang="lt-LT" smtClean="0"/>
              <a:pPr/>
              <a:t>2017.11.28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25D-862E-4408-86E4-E9FBB0C8904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9B08-D5FF-4C7E-8DC3-7ABD5DEBF3A6}" type="datetimeFigureOut">
              <a:rPr lang="lt-LT" smtClean="0"/>
              <a:pPr/>
              <a:t>2017.11.28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25D-862E-4408-86E4-E9FBB0C8904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9B08-D5FF-4C7E-8DC3-7ABD5DEBF3A6}" type="datetimeFigureOut">
              <a:rPr lang="lt-LT" smtClean="0"/>
              <a:pPr/>
              <a:t>2017.11.28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25D-862E-4408-86E4-E9FBB0C8904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9B08-D5FF-4C7E-8DC3-7ABD5DEBF3A6}" type="datetimeFigureOut">
              <a:rPr lang="lt-LT" smtClean="0"/>
              <a:pPr/>
              <a:t>2017.11.28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25D-862E-4408-86E4-E9FBB0C8904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9B08-D5FF-4C7E-8DC3-7ABD5DEBF3A6}" type="datetimeFigureOut">
              <a:rPr lang="lt-LT" smtClean="0"/>
              <a:pPr/>
              <a:t>2017.11.28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25D-862E-4408-86E4-E9FBB0C8904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9B08-D5FF-4C7E-8DC3-7ABD5DEBF3A6}" type="datetimeFigureOut">
              <a:rPr lang="lt-LT" smtClean="0"/>
              <a:pPr/>
              <a:t>2017.11.28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C25D-862E-4408-86E4-E9FBB0C8904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29B08-D5FF-4C7E-8DC3-7ABD5DEBF3A6}" type="datetimeFigureOut">
              <a:rPr lang="lt-LT" smtClean="0"/>
              <a:pPr/>
              <a:t>2017.11.28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C25D-862E-4408-86E4-E9FBB0C8904F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1643042" y="3786190"/>
            <a:ext cx="5486400" cy="2071702"/>
          </a:xfrm>
        </p:spPr>
        <p:txBody>
          <a:bodyPr/>
          <a:lstStyle/>
          <a:p>
            <a:pPr algn="ctr"/>
            <a:r>
              <a:rPr lang="lt-LT" dirty="0" smtClean="0"/>
              <a:t>Priešmokyklinio ugdymo pedagogė </a:t>
            </a:r>
            <a:br>
              <a:rPr lang="lt-LT" dirty="0" smtClean="0"/>
            </a:br>
            <a:r>
              <a:rPr lang="lt-LT" dirty="0" smtClean="0"/>
              <a:t>Nijolė </a:t>
            </a:r>
            <a:r>
              <a:rPr lang="lt-LT" dirty="0" err="1" smtClean="0"/>
              <a:t>Braukylienė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2017-11-28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5" name="Paveikslėlio vietos rezervavimo ženklas 4"/>
          <p:cNvSpPr>
            <a:spLocks noGrp="1"/>
          </p:cNvSpPr>
          <p:nvPr>
            <p:ph type="pic" idx="1"/>
          </p:nvPr>
        </p:nvSpPr>
        <p:spPr>
          <a:xfrm>
            <a:off x="1785918" y="642918"/>
            <a:ext cx="6000792" cy="2643206"/>
          </a:xfrm>
        </p:spPr>
      </p:sp>
      <p:sp>
        <p:nvSpPr>
          <p:cNvPr id="6" name="Teksto vietos rezervavimo ženklas 5"/>
          <p:cNvSpPr>
            <a:spLocks noGrp="1"/>
          </p:cNvSpPr>
          <p:nvPr>
            <p:ph type="body" sz="half" idx="2"/>
          </p:nvPr>
        </p:nvSpPr>
        <p:spPr>
          <a:xfrm>
            <a:off x="2071670" y="3929066"/>
            <a:ext cx="5357850" cy="642942"/>
          </a:xfrm>
        </p:spPr>
        <p:txBody>
          <a:bodyPr/>
          <a:lstStyle/>
          <a:p>
            <a:pPr algn="ctr"/>
            <a:r>
              <a:rPr lang="lt-LT" sz="3200" b="1" smtClean="0"/>
              <a:t>„</a:t>
            </a:r>
            <a:r>
              <a:rPr lang="lt-LT" sz="3200" b="1" smtClean="0"/>
              <a:t>Aktyvioji </a:t>
            </a:r>
            <a:r>
              <a:rPr lang="lt-LT" sz="3200" b="1" dirty="0" smtClean="0"/>
              <a:t>pamoka”</a:t>
            </a:r>
          </a:p>
          <a:p>
            <a:pPr algn="ctr"/>
            <a:endParaRPr lang="lt-LT" dirty="0"/>
          </a:p>
        </p:txBody>
      </p:sp>
      <p:sp>
        <p:nvSpPr>
          <p:cNvPr id="7" name="Paveikslėlio vietos rezervavimo ženklas 4"/>
          <p:cNvSpPr txBox="1">
            <a:spLocks/>
          </p:cNvSpPr>
          <p:nvPr/>
        </p:nvSpPr>
        <p:spPr>
          <a:xfrm>
            <a:off x="1938318" y="795318"/>
            <a:ext cx="5486400" cy="4114800"/>
          </a:xfrm>
          <a:prstGeom prst="rect">
            <a:avLst/>
          </a:prstGeom>
        </p:spPr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86051" y="1214422"/>
          <a:ext cx="3857652" cy="2500330"/>
        </p:xfrm>
        <a:graphic>
          <a:graphicData uri="http://schemas.openxmlformats.org/presentationml/2006/ole">
            <p:oleObj spid="_x0000_s1026" name="Dokumentas" r:id="rId3" imgW="6124087" imgH="424215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  Priemonė skirta sveikatos kompetencijai ugdyti.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Turinys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25 spalvoti kilimėliai</a:t>
            </a:r>
          </a:p>
          <a:p>
            <a:r>
              <a:rPr lang="lt-LT" dirty="0" smtClean="0"/>
              <a:t>užduočių kubas</a:t>
            </a:r>
          </a:p>
          <a:p>
            <a:r>
              <a:rPr lang="lt-LT" dirty="0" smtClean="0"/>
              <a:t>skaičių kubas</a:t>
            </a:r>
          </a:p>
          <a:p>
            <a:r>
              <a:rPr lang="lt-LT" dirty="0" smtClean="0"/>
              <a:t>spalvų kubas</a:t>
            </a:r>
            <a:endParaRPr lang="lt-L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 descr="20171124_1229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Turinio vietos rezervavimo ženklas 5" descr="20171124_1226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Panaudojimo galimybės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Kūno kultūros užsiėmimams: mankštai, estafetėms, judriems žaidimams.</a:t>
            </a:r>
          </a:p>
          <a:p>
            <a:r>
              <a:rPr lang="lt-LT" dirty="0" smtClean="0"/>
              <a:t>Pertraukoms tarp užsiėmimų.</a:t>
            </a:r>
          </a:p>
          <a:p>
            <a:r>
              <a:rPr lang="lt-LT" dirty="0" smtClean="0"/>
              <a:t>Kitų kompetencijų (socialinės, pažinimo, komunikavimo ir meninės) ugdymui(si).</a:t>
            </a:r>
            <a:endParaRPr lang="lt-L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Rezultatas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ši priemonė labai paįvairina veiklas</a:t>
            </a:r>
          </a:p>
          <a:p>
            <a:r>
              <a:rPr lang="lt-LT" dirty="0" smtClean="0"/>
              <a:t>kuria gerą nuotaiką</a:t>
            </a:r>
          </a:p>
          <a:p>
            <a:r>
              <a:rPr lang="lt-LT" smtClean="0"/>
              <a:t>lavina </a:t>
            </a:r>
            <a:r>
              <a:rPr lang="lt-LT" dirty="0" smtClean="0"/>
              <a:t>ne tik judesius, bet ir atmintį, pastabumą, dėmesį, mąstymą.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 descr="20171127_0824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Turinio vietos rezervavimo ženklas 7" descr="20171127_0825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78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tema</vt:lpstr>
      <vt:lpstr>Dokumentas</vt:lpstr>
      <vt:lpstr>Priešmokyklinio ugdymo pedagogė  Nijolė Braukylienė 2017-11-28 </vt:lpstr>
      <vt:lpstr>  Priemonė skirta sveikatos kompetencijai ugdyti.</vt:lpstr>
      <vt:lpstr>Turinys</vt:lpstr>
      <vt:lpstr>Slide 4</vt:lpstr>
      <vt:lpstr>Panaudojimo galimybės</vt:lpstr>
      <vt:lpstr>Rezultatas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Nijole</dc:creator>
  <cp:lastModifiedBy>Gintarė</cp:lastModifiedBy>
  <cp:revision>13</cp:revision>
  <dcterms:created xsi:type="dcterms:W3CDTF">2017-11-26T11:09:44Z</dcterms:created>
  <dcterms:modified xsi:type="dcterms:W3CDTF">2017-11-28T19:36:08Z</dcterms:modified>
</cp:coreProperties>
</file>