
<file path=[Content_Types].xml><?xml version="1.0" encoding="utf-8"?>
<Types xmlns="http://schemas.openxmlformats.org/package/2006/content-types">
  <Override PartName="/ppt/tags/tag8.xml" ContentType="application/vnd.openxmlformats-officedocument.presentationml.tags+xml"/>
  <Override PartName="/ppt/tags/tag140.xml" ContentType="application/vnd.openxmlformats-officedocument.presentationml.tags+xml"/>
  <Override PartName="/customXml/itemProps13.xml" ContentType="application/vnd.openxmlformats-officedocument.customXmlProperties+xml"/>
  <Override PartName="/customXml/itemProps24.xml" ContentType="application/vnd.openxmlformats-officedocument.customXmlProperties+xml"/>
  <Override PartName="/ppt/slideLayouts/slideLayout46.xml" ContentType="application/vnd.openxmlformats-officedocument.presentationml.slideLayout+xml"/>
  <Override PartName="/ppt/tags/tag227.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1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tags/tag189.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178.xml" ContentType="application/vnd.openxmlformats-officedocument.presentationml.tags+xml"/>
  <Override PartName="/ppt/tags/tag230.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customXml/itemProps29.xml" ContentType="application/vnd.openxmlformats-officedocument.customXmlProperties+xml"/>
  <Override PartName="/ppt/tags/tag41.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customXml/itemProps18.xml" ContentType="application/vnd.openxmlformats-officedocument.customXmlProperties+xml"/>
  <Override PartName="/ppt/tags/tag30.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customXml/itemProps32.xml" ContentType="application/vnd.openxmlformats-officedocument.customXmlProperties+xml"/>
  <Override PartName="/customXml/itemProps43.xml" ContentType="application/vnd.openxmlformats-officedocument.customXmlProperties+xml"/>
  <Override PartName="/ppt/slideLayouts/slideLayout18.xml" ContentType="application/vnd.openxmlformats-officedocument.presentationml.slideLayout+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heme/theme2.xml" ContentType="application/vnd.openxmlformats-officedocument.theme+xml"/>
  <Override PartName="/customXml/itemProps21.xml" ContentType="application/vnd.openxmlformats-officedocument.customXmlProperties+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tags/tag68.xml" ContentType="application/vnd.openxmlformats-officedocument.presentationml.tags+xml"/>
  <Override PartName="/ppt/tags/tag224.xml" ContentType="application/vnd.openxmlformats-officedocument.presentationml.tags+xml"/>
  <Override PartName="/ppt/tags/tag235.xml" ContentType="application/vnd.openxmlformats-officedocument.presentationml.tags+xml"/>
  <Override PartName="/ppt/presentation.xml" ContentType="application/vnd.openxmlformats-officedocument.presentationml.presentation.main+xml"/>
  <Override PartName="/customXml/itemProps10.xml" ContentType="application/vnd.openxmlformats-officedocument.customXmlProperties+xml"/>
  <Override PartName="/ppt/slides/slide22.xml" ContentType="application/vnd.openxmlformats-officedocument.presentationml.slide+xml"/>
  <Override PartName="/ppt/slideLayouts/slideLayout32.xml" ContentType="application/vnd.openxmlformats-officedocument.presentationml.slideLayout+xml"/>
  <Override PartName="/ppt/tags/tag57.xml" ContentType="application/vnd.openxmlformats-officedocument.presentationml.tags+xml"/>
  <Override PartName="/ppt/tags/tag213.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197.xml" ContentType="application/vnd.openxmlformats-officedocument.presentationml.tags+xml"/>
  <Override PartName="/ppt/tags/tag202.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customXml/itemProps7.xml" ContentType="application/vnd.openxmlformats-officedocument.customXmlPropertie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customXml/itemProps37.xml" ContentType="application/vnd.openxmlformats-officedocument.customXmlProperties+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notesSlides/notesSlide4.xml" ContentType="application/vnd.openxmlformats-officedocument.presentationml.notesSlide+xml"/>
  <Override PartName="/customXml/itemProps15.xml" ContentType="application/vnd.openxmlformats-officedocument.customXmlProperties+xml"/>
  <Override PartName="/customXml/itemProps26.xml" ContentType="application/vnd.openxmlformats-officedocument.customXmlProperties+xml"/>
  <Override PartName="/ppt/slideLayouts/slideLayout48.xml" ContentType="application/vnd.openxmlformats-officedocument.presentationml.slideLayout+xml"/>
  <Override PartName="/ppt/tags/tag131.xml" ContentType="application/vnd.openxmlformats-officedocument.presentationml.tags+xml"/>
  <Override PartName="/ppt/tags/tag229.xml" ContentType="application/vnd.openxmlformats-officedocument.presentationml.tags+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tags/tag207.xml" ContentType="application/vnd.openxmlformats-officedocument.presentationml.tags+xml"/>
  <Override PartName="/ppt/tags/tag218.xml" ContentType="application/vnd.openxmlformats-officedocument.presentationml.tags+xml"/>
  <Override PartName="/customXml/itemProps40.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87.xml" ContentType="application/vnd.openxmlformats-officedocument.presentationml.tags+xml"/>
  <Override PartName="/ppt/slideLayouts/slideLayout51.xml" ContentType="application/vnd.openxmlformats-officedocument.presentationml.slideLayout+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slideLayouts/slideLayout40.xml" ContentType="application/vnd.openxmlformats-officedocument.presentationml.slideLayout+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221.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tags/tag32.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customXml/itemProps4.xml" ContentType="application/vnd.openxmlformats-officedocument.customXmlPropertie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customXml/itemProps34.xml" ContentType="application/vnd.openxmlformats-officedocument.customXmlProperties+xml"/>
  <Override PartName="/customXml/itemProps45.xml" ContentType="application/vnd.openxmlformats-officedocument.customXmlProperties+xml"/>
  <Override PartName="/ppt/tags/tag7.xml" ContentType="application/vnd.openxmlformats-officedocument.presentationml.tags+xml"/>
  <Override PartName="/ppt/tags/tag103.xml" ContentType="application/vnd.openxmlformats-officedocument.presentationml.tags+xml"/>
  <Override PartName="/ppt/tags/tag150.xml" ContentType="application/vnd.openxmlformats-officedocument.presentationml.tags+xml"/>
  <Override PartName="/ppt/notesSlides/notesSlide1.xml" ContentType="application/vnd.openxmlformats-officedocument.presentationml.notesSlide+xml"/>
  <Override PartName="/customXml/itemProps23.xml" ContentType="application/vnd.openxmlformats-officedocument.customXmlProperties+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tags/tag226.xml" ContentType="application/vnd.openxmlformats-officedocument.presentationml.tags+xml"/>
  <Override PartName="/customXml/itemProps12.xml" ContentType="application/vnd.openxmlformats-officedocument.customXmlProperties+xml"/>
  <Override PartName="/ppt/slides/slide24.xml" ContentType="application/vnd.openxmlformats-officedocument.presentationml.slide+xml"/>
  <Override PartName="/ppt/slideLayouts/slideLayout34.xml" ContentType="application/vnd.openxmlformats-officedocument.presentationml.slideLayout+xml"/>
  <Override PartName="/ppt/tags/tag59.xml" ContentType="application/vnd.openxmlformats-officedocument.presentationml.tags+xml"/>
  <Override PartName="/ppt/tags/tag215.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tags/tag177.xml" ContentType="application/vnd.openxmlformats-officedocument.presentationml.tags+xml"/>
  <Override PartName="/customXml/itemProps9.xml" ContentType="application/vnd.openxmlformats-officedocument.customXmlProperties+xml"/>
  <Override PartName="/ppt/tags/tag15.xml" ContentType="application/vnd.openxmlformats-officedocument.presentationml.tags+xml"/>
  <Override PartName="/ppt/tags/tag62.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customXml/itemProps39.xml" ContentType="application/vnd.openxmlformats-officedocument.customXmlPropertie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notesSlides/notesSlide6.xml" ContentType="application/vnd.openxmlformats-officedocument.presentationml.notesSlide+xml"/>
  <Override PartName="/customXml/itemProps17.xml" ContentType="application/vnd.openxmlformats-officedocument.customXmlProperties+xml"/>
  <Override PartName="/customXml/itemProps28.xml" ContentType="application/vnd.openxmlformats-officedocument.customXmlProperties+xml"/>
  <Override PartName="/ppt/tags/tag133.xml" ContentType="application/vnd.openxmlformats-officedocument.presentationml.tags+xml"/>
  <Override PartName="/ppt/tags/tag144.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slideLayouts/slideLayout39.xml" ContentType="application/vnd.openxmlformats-officedocument.presentationml.slideLayout+xml"/>
  <Override PartName="/ppt/tags/tag122.xml" ContentType="application/vnd.openxmlformats-officedocument.presentationml.tags+xml"/>
  <Override PartName="/ppt/tags/tag209.xml" ContentType="application/vnd.openxmlformats-officedocument.presentationml.tags+xml"/>
  <Override PartName="/customXml/itemProps1.xml" ContentType="application/vnd.openxmlformats-officedocument.customXmlProperties+xml"/>
  <Override PartName="/customXml/itemProps42.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customXml/itemProps3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tags/tag78.xml" ContentType="application/vnd.openxmlformats-officedocument.presentationml.tags+xml"/>
  <Override PartName="/ppt/tags/tag100.xml" ContentType="application/vnd.openxmlformats-officedocument.presentationml.tags+xml"/>
  <Override PartName="/ppt/tags/tag234.xml" ContentType="application/vnd.openxmlformats-officedocument.presentationml.tags+xml"/>
  <Override PartName="/customXml/itemProps20.xml" ContentType="application/vnd.openxmlformats-officedocument.customXmlProperties+xml"/>
  <Override PartName="/ppt/slideLayouts/slideLayout42.xml" ContentType="application/vnd.openxmlformats-officedocument.presentationml.slideLayout+xml"/>
  <Override PartName="/ppt/tags/tag56.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customXml/itemProps6.xml" ContentType="application/vnd.openxmlformats-officedocument.customXmlPropertie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customXml/itemProps36.xml" ContentType="application/vnd.openxmlformats-officedocument.customXmlProperties+xml"/>
  <Override PartName="/customXml/itemProps47.xml" ContentType="application/vnd.openxmlformats-officedocument.customXmlPropertie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customXml/itemProps25.xml" ContentType="application/vnd.openxmlformats-officedocument.customXmlProperties+xml"/>
  <Override PartName="/ppt/tags/tag141.xml" ContentType="application/vnd.openxmlformats-officedocument.presentationml.tags+xml"/>
  <Override PartName="/ppt/notesSlides/notesSlide3.xml" ContentType="application/vnd.openxmlformats-officedocument.presentationml.notesSlide+xml"/>
  <Override PartName="/ppt/tags/tag228.xml" ContentType="application/vnd.openxmlformats-officedocument.presentationml.tags+xml"/>
  <Override PartName="/customXml/itemProps14.xml" ContentType="application/vnd.openxmlformats-officedocument.customXmlProperties+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ags/tag130.xml" ContentType="application/vnd.openxmlformats-officedocument.presentationml.tags+xml"/>
  <Override PartName="/ppt/tags/tag217.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206.xml" ContentType="application/vnd.openxmlformats-officedocument.presentationml.tags+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231.xml" ContentType="application/vnd.openxmlformats-officedocument.presentationml.tags+xml"/>
  <Override PartName="/ppt/slideLayouts/slideLayout50.xml" ContentType="application/vnd.openxmlformats-officedocument.presentationml.slideLayout+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Default Extension="wdp" ContentType="image/vnd.ms-photo"/>
  <Override PartName="/ppt/tags/tag53.xml" ContentType="application/vnd.openxmlformats-officedocument.presentationml.tags+xml"/>
  <Override PartName="/ppt/tags/tag157.xml" ContentType="application/vnd.openxmlformats-officedocument.presentationml.tags+xml"/>
  <Default Extension="gif" ContentType="image/gif"/>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customXml/itemProps19.xml" ContentType="application/vnd.openxmlformats-officedocument.customXmlProperties+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customXml/itemProps44.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customXml/itemProps33.xml" ContentType="application/vnd.openxmlformats-officedocument.customXmlProperties+xml"/>
  <Override PartName="/ppt/slideMasters/slideMaster1.xml" ContentType="application/vnd.openxmlformats-officedocument.presentationml.slideMaster+xml"/>
  <Override PartName="/ppt/slideLayouts/slideLayout55.xml" ContentType="application/vnd.openxmlformats-officedocument.presentationml.slideLayout+xml"/>
  <Override PartName="/ppt/tags/tag102.xml" ContentType="application/vnd.openxmlformats-officedocument.presentationml.tags+xml"/>
  <Override PartName="/customXml/itemProps11.xml" ContentType="application/vnd.openxmlformats-officedocument.customXmlProperties+xml"/>
  <Override PartName="/customXml/itemProps22.xml" ContentType="application/vnd.openxmlformats-officedocument.customXmlProperties+xml"/>
  <Override PartName="/ppt/slideLayouts/slideLayout44.xml" ContentType="application/vnd.openxmlformats-officedocument.presentationml.slideLayout+xml"/>
  <Override PartName="/ppt/tags/tag58.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47.xml" ContentType="application/vnd.openxmlformats-officedocument.presentationml.tags+xml"/>
  <Override PartName="/ppt/tags/tag94.xml" ContentType="application/vnd.openxmlformats-officedocument.presentationml.tags+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Override PartName="/customXml/itemProps8.xml" ContentType="application/vnd.openxmlformats-officedocument.customXmlPropertie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customXml/itemProps38.xml" ContentType="application/vnd.openxmlformats-officedocument.customXmlProperties+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customXml/itemProps27.xml" ContentType="application/vnd.openxmlformats-officedocument.customXmlProperties+xml"/>
  <Override PartName="/ppt/tags/tag143.xml" ContentType="application/vnd.openxmlformats-officedocument.presentationml.tags+xml"/>
  <Override PartName="/ppt/tags/tag190.xml" ContentType="application/vnd.openxmlformats-officedocument.presentationml.tags+xml"/>
  <Override PartName="/ppt/notesSlides/notesSlide5.xml" ContentType="application/vnd.openxmlformats-officedocument.presentationml.notesSlide+xml"/>
  <Override PartName="/customXml/itemProps16.xml" ContentType="application/vnd.openxmlformats-officedocument.customXmlProperties+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ags/tag132.xml" ContentType="application/vnd.openxmlformats-officedocument.presentationml.tags+xml"/>
  <Override PartName="/ppt/tags/tag219.xml" ContentType="application/vnd.openxmlformats-officedocument.presentationml.tags+xml"/>
  <Override PartName="/customXml/itemProps41.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208.xml" ContentType="application/vnd.openxmlformats-officedocument.presentationml.tags+xml"/>
  <Override PartName="/customXml/itemProps30.xml" ContentType="application/vnd.openxmlformats-officedocument.customXmlProperties+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tags/tag233.xml" ContentType="application/vnd.openxmlformats-officedocument.presentationml.tags+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slides/slide20.xml" ContentType="application/vnd.openxmlformats-officedocument.presentationml.slide+xml"/>
  <Override PartName="/ppt/slideLayouts/slideLayout30.xml" ContentType="application/vnd.openxmlformats-officedocument.presentationml.slideLayout+xml"/>
  <Override PartName="/ppt/tags/tag55.xml" ContentType="application/vnd.openxmlformats-officedocument.presentationml.tags+xml"/>
  <Override PartName="/ppt/tags/tag159.xml" ContentType="application/vnd.openxmlformats-officedocument.presentationml.tags+xml"/>
  <Override PartName="/ppt/tags/tag211.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customXml/itemProps5.xml" ContentType="application/vnd.openxmlformats-officedocument.customXmlProperties+xml"/>
  <Override PartName="/customXml/itemProps46.xml" ContentType="application/vnd.openxmlformats-officedocument.customXmlPropertie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customXml/itemProps35.xml" ContentType="application/vnd.openxmlformats-officedocument.customXmlProperties+xml"/>
  <Override PartName="/ppt/slideLayouts/slideLayout57.xml" ContentType="application/vnd.openxmlformats-officedocument.presentationml.slideLayout+xml"/>
  <Override PartName="/ppt/tags/tag104.xml" ContentType="application/vnd.openxmlformats-officedocument.presentationml.tags+xml"/>
  <Override PartName="/ppt/tags/tag151.xml" ContentType="application/vnd.openxmlformats-officedocument.presentationml.tags+xml"/>
  <Override PartName="/ppt/notesSlides/notesSlide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8"/>
  </p:sldMasterIdLst>
  <p:notesMasterIdLst>
    <p:notesMasterId r:id="rId76"/>
  </p:notesMasterIdLst>
  <p:sldIdLst>
    <p:sldId id="306" r:id="rId49"/>
    <p:sldId id="307" r:id="rId50"/>
    <p:sldId id="256" r:id="rId51"/>
    <p:sldId id="304" r:id="rId52"/>
    <p:sldId id="280" r:id="rId53"/>
    <p:sldId id="282" r:id="rId54"/>
    <p:sldId id="283" r:id="rId55"/>
    <p:sldId id="285" r:id="rId56"/>
    <p:sldId id="284" r:id="rId57"/>
    <p:sldId id="286" r:id="rId58"/>
    <p:sldId id="287" r:id="rId59"/>
    <p:sldId id="288" r:id="rId60"/>
    <p:sldId id="289" r:id="rId61"/>
    <p:sldId id="290" r:id="rId62"/>
    <p:sldId id="291" r:id="rId63"/>
    <p:sldId id="305" r:id="rId64"/>
    <p:sldId id="292" r:id="rId65"/>
    <p:sldId id="293" r:id="rId66"/>
    <p:sldId id="294" r:id="rId67"/>
    <p:sldId id="295" r:id="rId68"/>
    <p:sldId id="296" r:id="rId69"/>
    <p:sldId id="297" r:id="rId70"/>
    <p:sldId id="300" r:id="rId71"/>
    <p:sldId id="302" r:id="rId72"/>
    <p:sldId id="303" r:id="rId73"/>
    <p:sldId id="301" r:id="rId74"/>
    <p:sldId id="279" r:id="rId75"/>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96600"/>
    <a:srgbClr val="003215"/>
    <a:srgbClr val="001A0B"/>
    <a:srgbClr val="001007"/>
    <a:srgbClr val="003217"/>
    <a:srgbClr val="CC0000"/>
    <a:srgbClr val="663300"/>
    <a:srgbClr val="82A11F"/>
    <a:srgbClr val="996633"/>
    <a:srgbClr val="CC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customXml" Target="../customXml/item39.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customXml" Target="../customXml/item42.xml"/><Relationship Id="rId47" Type="http://schemas.openxmlformats.org/officeDocument/2006/relationships/customXml" Target="../customXml/item47.xml"/><Relationship Id="rId50" Type="http://schemas.openxmlformats.org/officeDocument/2006/relationships/slide" Target="slides/slide2.xml"/><Relationship Id="rId55" Type="http://schemas.openxmlformats.org/officeDocument/2006/relationships/slide" Target="slides/slide7.xml"/><Relationship Id="rId63" Type="http://schemas.openxmlformats.org/officeDocument/2006/relationships/slide" Target="slides/slide15.xml"/><Relationship Id="rId68" Type="http://schemas.openxmlformats.org/officeDocument/2006/relationships/slide" Target="slides/slide20.xml"/><Relationship Id="rId76" Type="http://schemas.openxmlformats.org/officeDocument/2006/relationships/notesMaster" Target="notesMasters/notesMaster1.xml"/><Relationship Id="rId7" Type="http://schemas.openxmlformats.org/officeDocument/2006/relationships/customXml" Target="../customXml/item7.xml"/><Relationship Id="rId71" Type="http://schemas.openxmlformats.org/officeDocument/2006/relationships/slide" Target="slides/slide23.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slide" Target="slides/slide5.xml"/><Relationship Id="rId58" Type="http://schemas.openxmlformats.org/officeDocument/2006/relationships/slide" Target="slides/slide10.xml"/><Relationship Id="rId66" Type="http://schemas.openxmlformats.org/officeDocument/2006/relationships/slide" Target="slides/slide18.xml"/><Relationship Id="rId74" Type="http://schemas.openxmlformats.org/officeDocument/2006/relationships/slide" Target="slides/slide26.xml"/><Relationship Id="rId79" Type="http://schemas.openxmlformats.org/officeDocument/2006/relationships/theme" Target="theme/theme1.xml"/><Relationship Id="rId5" Type="http://schemas.openxmlformats.org/officeDocument/2006/relationships/customXml" Target="../customXml/item5.xml"/><Relationship Id="rId61" Type="http://schemas.openxmlformats.org/officeDocument/2006/relationships/slide" Target="slides/slide13.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slide" Target="slides/slide4.xml"/><Relationship Id="rId60" Type="http://schemas.openxmlformats.org/officeDocument/2006/relationships/slide" Target="slides/slide12.xml"/><Relationship Id="rId65" Type="http://schemas.openxmlformats.org/officeDocument/2006/relationships/slide" Target="slides/slide17.xml"/><Relationship Id="rId73" Type="http://schemas.openxmlformats.org/officeDocument/2006/relationships/slide" Target="slides/slide25.xml"/><Relationship Id="rId78"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slideMaster" Target="slideMasters/slideMaster1.xml"/><Relationship Id="rId56" Type="http://schemas.openxmlformats.org/officeDocument/2006/relationships/slide" Target="slides/slide8.xml"/><Relationship Id="rId64" Type="http://schemas.openxmlformats.org/officeDocument/2006/relationships/slide" Target="slides/slide16.xml"/><Relationship Id="rId69" Type="http://schemas.openxmlformats.org/officeDocument/2006/relationships/slide" Target="slides/slide21.xml"/><Relationship Id="rId77"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slide" Target="slides/slide3.xml"/><Relationship Id="rId72" Type="http://schemas.openxmlformats.org/officeDocument/2006/relationships/slide" Target="slides/slide24.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slide" Target="slides/slide11.xml"/><Relationship Id="rId67" Type="http://schemas.openxmlformats.org/officeDocument/2006/relationships/slide" Target="slides/slide19.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slide" Target="slides/slide6.xml"/><Relationship Id="rId62" Type="http://schemas.openxmlformats.org/officeDocument/2006/relationships/slide" Target="slides/slide14.xml"/><Relationship Id="rId70" Type="http://schemas.openxmlformats.org/officeDocument/2006/relationships/slide" Target="slides/slide22.xml"/><Relationship Id="rId75"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 Target="slides/slide1.xml"/><Relationship Id="rId57"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724D07-9574-4005-82F4-1D4711079BD0}" type="datetimeFigureOut">
              <a:rPr lang="lt-LT" smtClean="0"/>
              <a:pPr/>
              <a:t>2015.12.10</a:t>
            </a:fld>
            <a:endParaRPr lang="lt-LT"/>
          </a:p>
        </p:txBody>
      </p:sp>
      <p:sp>
        <p:nvSpPr>
          <p:cNvPr id="4" name="Skaidrės vaizdo vietos rezervavimo ženkla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591D3-F188-4F1F-BB3E-1355AEF7409C}" type="slidenum">
              <a:rPr lang="lt-LT" smtClean="0"/>
              <a:pPr/>
              <a:t>‹#›</a:t>
            </a:fld>
            <a:endParaRPr lang="lt-LT"/>
          </a:p>
        </p:txBody>
      </p:sp>
    </p:spTree>
    <p:extLst>
      <p:ext uri="{BB962C8B-B14F-4D97-AF65-F5344CB8AC3E}">
        <p14:creationId xmlns="" xmlns:p14="http://schemas.microsoft.com/office/powerpoint/2010/main" val="3828265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200" dirty="0" smtClean="0"/>
              <a:t>Leisti vaikams reaguoti į šiuos žodžius.</a:t>
            </a:r>
          </a:p>
          <a:p>
            <a:endParaRPr lang="lt-LT" dirty="0"/>
          </a:p>
        </p:txBody>
      </p:sp>
      <p:sp>
        <p:nvSpPr>
          <p:cNvPr id="4" name="Skaidrės numerio vietos rezervavimo ženklas 3"/>
          <p:cNvSpPr>
            <a:spLocks noGrp="1"/>
          </p:cNvSpPr>
          <p:nvPr>
            <p:ph type="sldNum" sz="quarter" idx="10"/>
          </p:nvPr>
        </p:nvSpPr>
        <p:spPr/>
        <p:txBody>
          <a:bodyPr/>
          <a:lstStyle/>
          <a:p>
            <a:fld id="{B0F591D3-F188-4F1F-BB3E-1355AEF7409C}" type="slidenum">
              <a:rPr lang="lt-LT" smtClean="0"/>
              <a:pPr/>
              <a:t>5</a:t>
            </a:fld>
            <a:endParaRPr lang="lt-L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normAutofit/>
          </a:bodyPr>
          <a:lstStyle/>
          <a:p>
            <a:r>
              <a:rPr lang="en-US" dirty="0" err="1" smtClean="0"/>
              <a:t>Leisti</a:t>
            </a:r>
            <a:r>
              <a:rPr lang="en-US" dirty="0" smtClean="0"/>
              <a:t> </a:t>
            </a:r>
            <a:r>
              <a:rPr lang="en-US" dirty="0" err="1" smtClean="0"/>
              <a:t>vaikams</a:t>
            </a:r>
            <a:r>
              <a:rPr lang="en-US" dirty="0" smtClean="0"/>
              <a:t> </a:t>
            </a:r>
            <a:r>
              <a:rPr lang="en-US" dirty="0" err="1" smtClean="0"/>
              <a:t>pagalvoti</a:t>
            </a:r>
            <a:r>
              <a:rPr lang="en-US" dirty="0" smtClean="0"/>
              <a:t>.</a:t>
            </a:r>
            <a:endParaRPr lang="lt-LT" dirty="0"/>
          </a:p>
        </p:txBody>
      </p:sp>
      <p:sp>
        <p:nvSpPr>
          <p:cNvPr id="4" name="Skaidrės numerio vietos rezervavimo ženklas 3"/>
          <p:cNvSpPr>
            <a:spLocks noGrp="1"/>
          </p:cNvSpPr>
          <p:nvPr>
            <p:ph type="sldNum" sz="quarter" idx="10"/>
          </p:nvPr>
        </p:nvSpPr>
        <p:spPr/>
        <p:txBody>
          <a:bodyPr/>
          <a:lstStyle/>
          <a:p>
            <a:fld id="{B0F591D3-F188-4F1F-BB3E-1355AEF7409C}" type="slidenum">
              <a:rPr lang="lt-LT" smtClean="0"/>
              <a:pPr/>
              <a:t>7</a:t>
            </a:fld>
            <a:endParaRPr lang="lt-L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normAutofit/>
          </a:bodyPr>
          <a:lstStyle/>
          <a:p>
            <a:r>
              <a:rPr lang="lt-LT" sz="1200" smtClean="0"/>
              <a:t>Leisti vaikams pasvarstyti.</a:t>
            </a:r>
            <a:endParaRPr lang="lt-LT" dirty="0"/>
          </a:p>
        </p:txBody>
      </p:sp>
      <p:sp>
        <p:nvSpPr>
          <p:cNvPr id="4" name="Skaidrės numerio vietos rezervavimo ženklas 3"/>
          <p:cNvSpPr>
            <a:spLocks noGrp="1"/>
          </p:cNvSpPr>
          <p:nvPr>
            <p:ph type="sldNum" sz="quarter" idx="10"/>
          </p:nvPr>
        </p:nvSpPr>
        <p:spPr/>
        <p:txBody>
          <a:bodyPr/>
          <a:lstStyle/>
          <a:p>
            <a:fld id="{B0F591D3-F188-4F1F-BB3E-1355AEF7409C}" type="slidenum">
              <a:rPr lang="lt-LT" smtClean="0"/>
              <a:pPr/>
              <a:t>9</a:t>
            </a:fld>
            <a:endParaRPr lang="lt-L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200" dirty="0" smtClean="0"/>
              <a:t>Galima nutraukti pokalbį ir skirti laiko maldai.</a:t>
            </a:r>
          </a:p>
          <a:p>
            <a:endParaRPr lang="lt-LT" dirty="0"/>
          </a:p>
        </p:txBody>
      </p:sp>
      <p:sp>
        <p:nvSpPr>
          <p:cNvPr id="4" name="Skaidrės numerio vietos rezervavimo ženklas 3"/>
          <p:cNvSpPr>
            <a:spLocks noGrp="1"/>
          </p:cNvSpPr>
          <p:nvPr>
            <p:ph type="sldNum" sz="quarter" idx="10"/>
          </p:nvPr>
        </p:nvSpPr>
        <p:spPr/>
        <p:txBody>
          <a:bodyPr/>
          <a:lstStyle/>
          <a:p>
            <a:fld id="{B0F591D3-F188-4F1F-BB3E-1355AEF7409C}" type="slidenum">
              <a:rPr lang="lt-LT" smtClean="0"/>
              <a:pPr/>
              <a:t>20</a:t>
            </a:fld>
            <a:endParaRPr lang="lt-L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normAutofit/>
          </a:bodyPr>
          <a:lstStyle/>
          <a:p>
            <a:endParaRPr lang="lt-LT" dirty="0"/>
          </a:p>
        </p:txBody>
      </p:sp>
      <p:sp>
        <p:nvSpPr>
          <p:cNvPr id="4" name="Skaidrės numerio vietos rezervavimo ženklas 3"/>
          <p:cNvSpPr>
            <a:spLocks noGrp="1"/>
          </p:cNvSpPr>
          <p:nvPr>
            <p:ph type="sldNum" sz="quarter" idx="10"/>
          </p:nvPr>
        </p:nvSpPr>
        <p:spPr/>
        <p:txBody>
          <a:bodyPr/>
          <a:lstStyle/>
          <a:p>
            <a:fld id="{B0F591D3-F188-4F1F-BB3E-1355AEF7409C}" type="slidenum">
              <a:rPr lang="lt-LT" smtClean="0"/>
              <a:pPr/>
              <a:t>21</a:t>
            </a:fld>
            <a:endParaRPr lang="lt-L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normAutofit/>
          </a:bodyPr>
          <a:lstStyle/>
          <a:p>
            <a:r>
              <a:rPr lang="lt-LT" sz="1200" b="0" dirty="0" smtClean="0">
                <a:solidFill>
                  <a:srgbClr val="996633"/>
                </a:solidFill>
              </a:rPr>
              <a:t>Apie visa tai kalbėsime kitais metais.</a:t>
            </a:r>
            <a:endParaRPr lang="lt-LT" b="0" dirty="0"/>
          </a:p>
        </p:txBody>
      </p:sp>
      <p:sp>
        <p:nvSpPr>
          <p:cNvPr id="4" name="Skaidrės numerio vietos rezervavimo ženklas 3"/>
          <p:cNvSpPr>
            <a:spLocks noGrp="1"/>
          </p:cNvSpPr>
          <p:nvPr>
            <p:ph type="sldNum" sz="quarter" idx="10"/>
          </p:nvPr>
        </p:nvSpPr>
        <p:spPr/>
        <p:txBody>
          <a:bodyPr/>
          <a:lstStyle/>
          <a:p>
            <a:fld id="{B0F591D3-F188-4F1F-BB3E-1355AEF7409C}" type="slidenum">
              <a:rPr lang="lt-LT" smtClean="0"/>
              <a:pPr/>
              <a:t>23</a:t>
            </a:fld>
            <a:endParaRPr lang="lt-L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xml"/><Relationship Id="rId7" Type="http://schemas.openxmlformats.org/officeDocument/2006/relationships/image" Target="../media/image2.png"/><Relationship Id="rId2" Type="http://schemas.openxmlformats.org/officeDocument/2006/relationships/tags" Target="../tags/tag1.xml"/><Relationship Id="rId1" Type="http://schemas.openxmlformats.org/officeDocument/2006/relationships/customXml" Target="../../customXml/item17.xml"/><Relationship Id="rId6" Type="http://schemas.openxmlformats.org/officeDocument/2006/relationships/slideMaster" Target="../slideMasters/slideMaster1.xml"/><Relationship Id="rId5" Type="http://schemas.openxmlformats.org/officeDocument/2006/relationships/tags" Target="../tags/tag4.xml"/><Relationship Id="rId4" Type="http://schemas.openxmlformats.org/officeDocument/2006/relationships/tags" Target="../tags/tag3.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customXml" Target="../../customXml/item29.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xml"/><Relationship Id="rId7" Type="http://schemas.openxmlformats.org/officeDocument/2006/relationships/tags" Target="../tags/tag11.xml"/><Relationship Id="rId2" Type="http://schemas.openxmlformats.org/officeDocument/2006/relationships/tags" Target="../tags/tag6.xml"/><Relationship Id="rId1" Type="http://schemas.openxmlformats.org/officeDocument/2006/relationships/customXml" Target="../../customXml/item6.xml"/><Relationship Id="rId6" Type="http://schemas.openxmlformats.org/officeDocument/2006/relationships/tags" Target="../tags/tag10.xml"/><Relationship Id="rId11" Type="http://schemas.openxmlformats.org/officeDocument/2006/relationships/image" Target="../media/image5.png"/><Relationship Id="rId5" Type="http://schemas.openxmlformats.org/officeDocument/2006/relationships/tags" Target="../tags/tag9.xml"/><Relationship Id="rId10" Type="http://schemas.openxmlformats.org/officeDocument/2006/relationships/image" Target="../media/image3.png"/><Relationship Id="rId4" Type="http://schemas.openxmlformats.org/officeDocument/2006/relationships/tags" Target="../tags/tag8.xml"/><Relationship Id="rId9"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3.xml"/><Relationship Id="rId7" Type="http://schemas.openxmlformats.org/officeDocument/2006/relationships/image" Target="../media/image2.png"/><Relationship Id="rId2" Type="http://schemas.openxmlformats.org/officeDocument/2006/relationships/tags" Target="../tags/tag12.xml"/><Relationship Id="rId1" Type="http://schemas.openxmlformats.org/officeDocument/2006/relationships/customXml" Target="../../customXml/item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7.xml"/><Relationship Id="rId7" Type="http://schemas.openxmlformats.org/officeDocument/2006/relationships/image" Target="../media/image2.png"/><Relationship Id="rId2" Type="http://schemas.openxmlformats.org/officeDocument/2006/relationships/tags" Target="../tags/tag16.xml"/><Relationship Id="rId1" Type="http://schemas.openxmlformats.org/officeDocument/2006/relationships/customXml" Target="../../customXml/item33.xml"/><Relationship Id="rId6" Type="http://schemas.openxmlformats.org/officeDocument/2006/relationships/slideMaster" Target="../slideMasters/slideMaster1.xml"/><Relationship Id="rId5" Type="http://schemas.openxmlformats.org/officeDocument/2006/relationships/tags" Target="../tags/tag19.xml"/><Relationship Id="rId4"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1.xml"/><Relationship Id="rId7" Type="http://schemas.openxmlformats.org/officeDocument/2006/relationships/image" Target="../media/image2.png"/><Relationship Id="rId2" Type="http://schemas.openxmlformats.org/officeDocument/2006/relationships/tags" Target="../tags/tag20.xml"/><Relationship Id="rId1" Type="http://schemas.openxmlformats.org/officeDocument/2006/relationships/customXml" Target="../../customXml/item1.xml"/><Relationship Id="rId6" Type="http://schemas.openxmlformats.org/officeDocument/2006/relationships/slideMaster" Target="../slideMasters/slideMaster1.xml"/><Relationship Id="rId5" Type="http://schemas.openxmlformats.org/officeDocument/2006/relationships/tags" Target="../tags/tag23.xml"/><Relationship Id="rId4" Type="http://schemas.openxmlformats.org/officeDocument/2006/relationships/tags" Target="../tags/tag22.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image" Target="../media/image5.png"/><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image" Target="../media/image3.png"/><Relationship Id="rId2" Type="http://schemas.openxmlformats.org/officeDocument/2006/relationships/tags" Target="../tags/tag24.xml"/><Relationship Id="rId1" Type="http://schemas.openxmlformats.org/officeDocument/2006/relationships/customXml" Target="../../customXml/item19.xml"/><Relationship Id="rId6" Type="http://schemas.openxmlformats.org/officeDocument/2006/relationships/tags" Target="../tags/tag28.xml"/><Relationship Id="rId11" Type="http://schemas.openxmlformats.org/officeDocument/2006/relationships/image" Target="../media/image2.png"/><Relationship Id="rId5" Type="http://schemas.openxmlformats.org/officeDocument/2006/relationships/tags" Target="../tags/tag27.xml"/><Relationship Id="rId10" Type="http://schemas.openxmlformats.org/officeDocument/2006/relationships/slideMaster" Target="../slideMasters/slideMaster1.xml"/><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image" Target="../media/image5.png"/><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image" Target="../media/image3.png"/><Relationship Id="rId2" Type="http://schemas.openxmlformats.org/officeDocument/2006/relationships/tags" Target="../tags/tag32.xml"/><Relationship Id="rId1" Type="http://schemas.openxmlformats.org/officeDocument/2006/relationships/customXml" Target="../../customXml/item32.xml"/><Relationship Id="rId6" Type="http://schemas.openxmlformats.org/officeDocument/2006/relationships/tags" Target="../tags/tag36.xml"/><Relationship Id="rId11" Type="http://schemas.openxmlformats.org/officeDocument/2006/relationships/image" Target="../media/image2.png"/><Relationship Id="rId5" Type="http://schemas.openxmlformats.org/officeDocument/2006/relationships/tags" Target="../tags/tag35.xml"/><Relationship Id="rId10" Type="http://schemas.openxmlformats.org/officeDocument/2006/relationships/slideMaster" Target="../slideMasters/slideMaster1.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41.xml"/><Relationship Id="rId7" Type="http://schemas.openxmlformats.org/officeDocument/2006/relationships/image" Target="../media/image2.png"/><Relationship Id="rId2" Type="http://schemas.openxmlformats.org/officeDocument/2006/relationships/tags" Target="../tags/tag40.xml"/><Relationship Id="rId1" Type="http://schemas.openxmlformats.org/officeDocument/2006/relationships/customXml" Target="../../customXml/item4.xml"/><Relationship Id="rId6" Type="http://schemas.openxmlformats.org/officeDocument/2006/relationships/slideMaster" Target="../slideMasters/slideMaster1.xml"/><Relationship Id="rId5" Type="http://schemas.openxmlformats.org/officeDocument/2006/relationships/tags" Target="../tags/tag43.xml"/><Relationship Id="rId4" Type="http://schemas.openxmlformats.org/officeDocument/2006/relationships/tags" Target="../tags/tag42.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45.xml"/><Relationship Id="rId7" Type="http://schemas.openxmlformats.org/officeDocument/2006/relationships/image" Target="../media/image2.png"/><Relationship Id="rId2" Type="http://schemas.openxmlformats.org/officeDocument/2006/relationships/tags" Target="../tags/tag44.xml"/><Relationship Id="rId1" Type="http://schemas.openxmlformats.org/officeDocument/2006/relationships/customXml" Target="../../customXml/item18.xml"/><Relationship Id="rId6" Type="http://schemas.openxmlformats.org/officeDocument/2006/relationships/slideMaster" Target="../slideMasters/slideMaster1.xml"/><Relationship Id="rId5" Type="http://schemas.openxmlformats.org/officeDocument/2006/relationships/tags" Target="../tags/tag47.xml"/><Relationship Id="rId4" Type="http://schemas.openxmlformats.org/officeDocument/2006/relationships/tags" Target="../tags/tag46.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49.xml"/><Relationship Id="rId7" Type="http://schemas.openxmlformats.org/officeDocument/2006/relationships/image" Target="../media/image2.png"/><Relationship Id="rId2" Type="http://schemas.openxmlformats.org/officeDocument/2006/relationships/tags" Target="../tags/tag48.xml"/><Relationship Id="rId1" Type="http://schemas.openxmlformats.org/officeDocument/2006/relationships/customXml" Target="../../customXml/item28.xml"/><Relationship Id="rId6" Type="http://schemas.openxmlformats.org/officeDocument/2006/relationships/slideMaster" Target="../slideMasters/slideMaster1.xml"/><Relationship Id="rId5" Type="http://schemas.openxmlformats.org/officeDocument/2006/relationships/tags" Target="../tags/tag51.xml"/><Relationship Id="rId4" Type="http://schemas.openxmlformats.org/officeDocument/2006/relationships/tags" Target="../tags/tag50.xml"/></Relationships>
</file>

<file path=ppt/slideLayouts/_rels/slideLayout2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3.xml"/><Relationship Id="rId7" Type="http://schemas.openxmlformats.org/officeDocument/2006/relationships/tags" Target="../tags/tag57.xml"/><Relationship Id="rId2" Type="http://schemas.openxmlformats.org/officeDocument/2006/relationships/tags" Target="../tags/tag52.xml"/><Relationship Id="rId1" Type="http://schemas.openxmlformats.org/officeDocument/2006/relationships/customXml" Target="../../customXml/item26.xml"/><Relationship Id="rId6" Type="http://schemas.openxmlformats.org/officeDocument/2006/relationships/tags" Target="../tags/tag56.xml"/><Relationship Id="rId11" Type="http://schemas.openxmlformats.org/officeDocument/2006/relationships/image" Target="../media/image5.png"/><Relationship Id="rId5" Type="http://schemas.openxmlformats.org/officeDocument/2006/relationships/tags" Target="../tags/tag55.xml"/><Relationship Id="rId10" Type="http://schemas.openxmlformats.org/officeDocument/2006/relationships/image" Target="../media/image3.png"/><Relationship Id="rId4" Type="http://schemas.openxmlformats.org/officeDocument/2006/relationships/tags" Target="../tags/tag54.xml"/><Relationship Id="rId9"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9.xml"/><Relationship Id="rId7" Type="http://schemas.openxmlformats.org/officeDocument/2006/relationships/tags" Target="../tags/tag63.xml"/><Relationship Id="rId2" Type="http://schemas.openxmlformats.org/officeDocument/2006/relationships/tags" Target="../tags/tag58.xml"/><Relationship Id="rId1" Type="http://schemas.openxmlformats.org/officeDocument/2006/relationships/customXml" Target="../../customXml/item42.xml"/><Relationship Id="rId6" Type="http://schemas.openxmlformats.org/officeDocument/2006/relationships/tags" Target="../tags/tag62.xml"/><Relationship Id="rId11" Type="http://schemas.openxmlformats.org/officeDocument/2006/relationships/image" Target="../media/image5.png"/><Relationship Id="rId5" Type="http://schemas.openxmlformats.org/officeDocument/2006/relationships/tags" Target="../tags/tag61.xml"/><Relationship Id="rId10" Type="http://schemas.openxmlformats.org/officeDocument/2006/relationships/image" Target="../media/image3.png"/><Relationship Id="rId4" Type="http://schemas.openxmlformats.org/officeDocument/2006/relationships/tags" Target="../tags/tag60.xml"/><Relationship Id="rId9"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customXml" Target="../../customXml/item2.xml"/><Relationship Id="rId6" Type="http://schemas.openxmlformats.org/officeDocument/2006/relationships/tags" Target="../tags/tag68.xml"/><Relationship Id="rId11" Type="http://schemas.openxmlformats.org/officeDocument/2006/relationships/image" Target="../media/image5.png"/><Relationship Id="rId5" Type="http://schemas.openxmlformats.org/officeDocument/2006/relationships/tags" Target="../tags/tag67.xml"/><Relationship Id="rId10" Type="http://schemas.openxmlformats.org/officeDocument/2006/relationships/image" Target="../media/image3.png"/><Relationship Id="rId4" Type="http://schemas.openxmlformats.org/officeDocument/2006/relationships/tags" Target="../tags/tag66.xml"/><Relationship Id="rId9"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1.xml"/><Relationship Id="rId7" Type="http://schemas.openxmlformats.org/officeDocument/2006/relationships/tags" Target="../tags/tag75.xml"/><Relationship Id="rId2" Type="http://schemas.openxmlformats.org/officeDocument/2006/relationships/tags" Target="../tags/tag70.xml"/><Relationship Id="rId1" Type="http://schemas.openxmlformats.org/officeDocument/2006/relationships/customXml" Target="../../customXml/item46.xml"/><Relationship Id="rId6" Type="http://schemas.openxmlformats.org/officeDocument/2006/relationships/tags" Target="../tags/tag74.xml"/><Relationship Id="rId11" Type="http://schemas.openxmlformats.org/officeDocument/2006/relationships/image" Target="../media/image5.png"/><Relationship Id="rId5" Type="http://schemas.openxmlformats.org/officeDocument/2006/relationships/tags" Target="../tags/tag73.xml"/><Relationship Id="rId10" Type="http://schemas.openxmlformats.org/officeDocument/2006/relationships/image" Target="../media/image3.png"/><Relationship Id="rId4" Type="http://schemas.openxmlformats.org/officeDocument/2006/relationships/tags" Target="../tags/tag72.xml"/><Relationship Id="rId9"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7.xml"/><Relationship Id="rId7" Type="http://schemas.openxmlformats.org/officeDocument/2006/relationships/image" Target="../media/image2.png"/><Relationship Id="rId2" Type="http://schemas.openxmlformats.org/officeDocument/2006/relationships/tags" Target="../tags/tag76.xml"/><Relationship Id="rId1" Type="http://schemas.openxmlformats.org/officeDocument/2006/relationships/customXml" Target="../../customXml/item43.xml"/><Relationship Id="rId6" Type="http://schemas.openxmlformats.org/officeDocument/2006/relationships/slideMaster" Target="../slideMasters/slideMaster1.xml"/><Relationship Id="rId5" Type="http://schemas.openxmlformats.org/officeDocument/2006/relationships/tags" Target="../tags/tag79.xml"/><Relationship Id="rId4" Type="http://schemas.openxmlformats.org/officeDocument/2006/relationships/tags" Target="../tags/tag78.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81.xml"/><Relationship Id="rId7" Type="http://schemas.openxmlformats.org/officeDocument/2006/relationships/image" Target="../media/image2.png"/><Relationship Id="rId2" Type="http://schemas.openxmlformats.org/officeDocument/2006/relationships/tags" Target="../tags/tag80.xml"/><Relationship Id="rId1" Type="http://schemas.openxmlformats.org/officeDocument/2006/relationships/customXml" Target="../../customXml/item5.xml"/><Relationship Id="rId6" Type="http://schemas.openxmlformats.org/officeDocument/2006/relationships/slideMaster" Target="../slideMasters/slideMaster1.xml"/><Relationship Id="rId5" Type="http://schemas.openxmlformats.org/officeDocument/2006/relationships/tags" Target="../tags/tag83.xml"/><Relationship Id="rId4" Type="http://schemas.openxmlformats.org/officeDocument/2006/relationships/tags" Target="../tags/tag82.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85.xml"/><Relationship Id="rId7" Type="http://schemas.openxmlformats.org/officeDocument/2006/relationships/image" Target="../media/image2.png"/><Relationship Id="rId2" Type="http://schemas.openxmlformats.org/officeDocument/2006/relationships/tags" Target="../tags/tag84.xml"/><Relationship Id="rId1" Type="http://schemas.openxmlformats.org/officeDocument/2006/relationships/customXml" Target="../../customXml/item20.xml"/><Relationship Id="rId6" Type="http://schemas.openxmlformats.org/officeDocument/2006/relationships/slideMaster" Target="../slideMasters/slideMaster1.xml"/><Relationship Id="rId5" Type="http://schemas.openxmlformats.org/officeDocument/2006/relationships/tags" Target="../tags/tag87.xml"/><Relationship Id="rId4" Type="http://schemas.openxmlformats.org/officeDocument/2006/relationships/tags" Target="../tags/tag8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9.xml"/><Relationship Id="rId7" Type="http://schemas.openxmlformats.org/officeDocument/2006/relationships/tags" Target="../tags/tag93.xml"/><Relationship Id="rId2" Type="http://schemas.openxmlformats.org/officeDocument/2006/relationships/tags" Target="../tags/tag88.xml"/><Relationship Id="rId1" Type="http://schemas.openxmlformats.org/officeDocument/2006/relationships/customXml" Target="../../customXml/item47.xml"/><Relationship Id="rId6" Type="http://schemas.openxmlformats.org/officeDocument/2006/relationships/tags" Target="../tags/tag92.xml"/><Relationship Id="rId11" Type="http://schemas.openxmlformats.org/officeDocument/2006/relationships/image" Target="../media/image5.png"/><Relationship Id="rId5" Type="http://schemas.openxmlformats.org/officeDocument/2006/relationships/tags" Target="../tags/tag91.xml"/><Relationship Id="rId10" Type="http://schemas.openxmlformats.org/officeDocument/2006/relationships/image" Target="../media/image3.png"/><Relationship Id="rId4" Type="http://schemas.openxmlformats.org/officeDocument/2006/relationships/tags" Target="../tags/tag90.xml"/><Relationship Id="rId9"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5.xml"/><Relationship Id="rId7" Type="http://schemas.openxmlformats.org/officeDocument/2006/relationships/tags" Target="../tags/tag99.xml"/><Relationship Id="rId2" Type="http://schemas.openxmlformats.org/officeDocument/2006/relationships/tags" Target="../tags/tag94.xml"/><Relationship Id="rId1" Type="http://schemas.openxmlformats.org/officeDocument/2006/relationships/customXml" Target="../../customXml/item22.xml"/><Relationship Id="rId6" Type="http://schemas.openxmlformats.org/officeDocument/2006/relationships/tags" Target="../tags/tag98.xml"/><Relationship Id="rId11" Type="http://schemas.openxmlformats.org/officeDocument/2006/relationships/image" Target="../media/image5.png"/><Relationship Id="rId5" Type="http://schemas.openxmlformats.org/officeDocument/2006/relationships/tags" Target="../tags/tag97.xml"/><Relationship Id="rId10" Type="http://schemas.openxmlformats.org/officeDocument/2006/relationships/image" Target="../media/image3.png"/><Relationship Id="rId4" Type="http://schemas.openxmlformats.org/officeDocument/2006/relationships/tags" Target="../tags/tag96.xml"/><Relationship Id="rId9"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01.xml"/><Relationship Id="rId7" Type="http://schemas.openxmlformats.org/officeDocument/2006/relationships/image" Target="../media/image2.png"/><Relationship Id="rId2" Type="http://schemas.openxmlformats.org/officeDocument/2006/relationships/tags" Target="../tags/tag100.xml"/><Relationship Id="rId1" Type="http://schemas.openxmlformats.org/officeDocument/2006/relationships/customXml" Target="../../customXml/item9.xml"/><Relationship Id="rId6" Type="http://schemas.openxmlformats.org/officeDocument/2006/relationships/slideMaster" Target="../slideMasters/slideMaster1.xml"/><Relationship Id="rId5" Type="http://schemas.openxmlformats.org/officeDocument/2006/relationships/tags" Target="../tags/tag103.xml"/><Relationship Id="rId4" Type="http://schemas.openxmlformats.org/officeDocument/2006/relationships/tags" Target="../tags/tag102.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05.xml"/><Relationship Id="rId7" Type="http://schemas.openxmlformats.org/officeDocument/2006/relationships/image" Target="../media/image2.png"/><Relationship Id="rId2" Type="http://schemas.openxmlformats.org/officeDocument/2006/relationships/tags" Target="../tags/tag104.xml"/><Relationship Id="rId1" Type="http://schemas.openxmlformats.org/officeDocument/2006/relationships/customXml" Target="../../customXml/item3.xml"/><Relationship Id="rId6" Type="http://schemas.openxmlformats.org/officeDocument/2006/relationships/slideMaster" Target="../slideMasters/slideMaster1.xml"/><Relationship Id="rId5" Type="http://schemas.openxmlformats.org/officeDocument/2006/relationships/tags" Target="../tags/tag107.xml"/><Relationship Id="rId4" Type="http://schemas.openxmlformats.org/officeDocument/2006/relationships/tags" Target="../tags/tag106.xml"/></Relationships>
</file>

<file path=ppt/slideLayouts/_rels/slideLayout3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09.xml"/><Relationship Id="rId7" Type="http://schemas.openxmlformats.org/officeDocument/2006/relationships/tags" Target="../tags/tag113.xml"/><Relationship Id="rId2" Type="http://schemas.openxmlformats.org/officeDocument/2006/relationships/tags" Target="../tags/tag108.xml"/><Relationship Id="rId1" Type="http://schemas.openxmlformats.org/officeDocument/2006/relationships/customXml" Target="../../customXml/item45.xml"/><Relationship Id="rId6" Type="http://schemas.openxmlformats.org/officeDocument/2006/relationships/tags" Target="../tags/tag112.xml"/><Relationship Id="rId11" Type="http://schemas.openxmlformats.org/officeDocument/2006/relationships/image" Target="../media/image5.png"/><Relationship Id="rId5" Type="http://schemas.openxmlformats.org/officeDocument/2006/relationships/tags" Target="../tags/tag111.xml"/><Relationship Id="rId10" Type="http://schemas.openxmlformats.org/officeDocument/2006/relationships/image" Target="../media/image3.png"/><Relationship Id="rId4" Type="http://schemas.openxmlformats.org/officeDocument/2006/relationships/tags" Target="../tags/tag110.xml"/><Relationship Id="rId9"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image" Target="../media/image5.png"/><Relationship Id="rId3" Type="http://schemas.openxmlformats.org/officeDocument/2006/relationships/tags" Target="../tags/tag115.xml"/><Relationship Id="rId7" Type="http://schemas.openxmlformats.org/officeDocument/2006/relationships/tags" Target="../tags/tag119.xml"/><Relationship Id="rId12" Type="http://schemas.openxmlformats.org/officeDocument/2006/relationships/image" Target="../media/image3.png"/><Relationship Id="rId2" Type="http://schemas.openxmlformats.org/officeDocument/2006/relationships/tags" Target="../tags/tag114.xml"/><Relationship Id="rId1" Type="http://schemas.openxmlformats.org/officeDocument/2006/relationships/customXml" Target="../../customXml/item41.xml"/><Relationship Id="rId6" Type="http://schemas.openxmlformats.org/officeDocument/2006/relationships/tags" Target="../tags/tag118.xml"/><Relationship Id="rId11" Type="http://schemas.openxmlformats.org/officeDocument/2006/relationships/image" Target="../media/image2.png"/><Relationship Id="rId5" Type="http://schemas.openxmlformats.org/officeDocument/2006/relationships/tags" Target="../tags/tag117.xml"/><Relationship Id="rId10" Type="http://schemas.openxmlformats.org/officeDocument/2006/relationships/slideMaster" Target="../slideMasters/slideMaster1.xm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23.xml"/><Relationship Id="rId7" Type="http://schemas.openxmlformats.org/officeDocument/2006/relationships/image" Target="../media/image2.png"/><Relationship Id="rId2" Type="http://schemas.openxmlformats.org/officeDocument/2006/relationships/tags" Target="../tags/tag122.xml"/><Relationship Id="rId1" Type="http://schemas.openxmlformats.org/officeDocument/2006/relationships/customXml" Target="../../customXml/item7.xml"/><Relationship Id="rId6" Type="http://schemas.openxmlformats.org/officeDocument/2006/relationships/slideMaster" Target="../slideMasters/slideMaster1.xml"/><Relationship Id="rId5" Type="http://schemas.openxmlformats.org/officeDocument/2006/relationships/tags" Target="../tags/tag125.xml"/><Relationship Id="rId4" Type="http://schemas.openxmlformats.org/officeDocument/2006/relationships/tags" Target="../tags/tag124.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27.xml"/><Relationship Id="rId7" Type="http://schemas.openxmlformats.org/officeDocument/2006/relationships/image" Target="../media/image2.png"/><Relationship Id="rId2" Type="http://schemas.openxmlformats.org/officeDocument/2006/relationships/tags" Target="../tags/tag126.xml"/><Relationship Id="rId1" Type="http://schemas.openxmlformats.org/officeDocument/2006/relationships/customXml" Target="../../customXml/item25.xml"/><Relationship Id="rId6" Type="http://schemas.openxmlformats.org/officeDocument/2006/relationships/slideMaster" Target="../slideMasters/slideMaster1.xml"/><Relationship Id="rId5" Type="http://schemas.openxmlformats.org/officeDocument/2006/relationships/tags" Target="../tags/tag129.xml"/><Relationship Id="rId4" Type="http://schemas.openxmlformats.org/officeDocument/2006/relationships/tags" Target="../tags/tag128.xml"/></Relationships>
</file>

<file path=ppt/slideLayouts/_rels/slideLayout3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31.xml"/><Relationship Id="rId7" Type="http://schemas.openxmlformats.org/officeDocument/2006/relationships/tags" Target="../tags/tag135.xml"/><Relationship Id="rId2" Type="http://schemas.openxmlformats.org/officeDocument/2006/relationships/tags" Target="../tags/tag130.xml"/><Relationship Id="rId1" Type="http://schemas.openxmlformats.org/officeDocument/2006/relationships/customXml" Target="../../customXml/item38.xml"/><Relationship Id="rId6" Type="http://schemas.openxmlformats.org/officeDocument/2006/relationships/tags" Target="../tags/tag134.xml"/><Relationship Id="rId11" Type="http://schemas.openxmlformats.org/officeDocument/2006/relationships/image" Target="../media/image5.png"/><Relationship Id="rId5" Type="http://schemas.openxmlformats.org/officeDocument/2006/relationships/tags" Target="../tags/tag133.xml"/><Relationship Id="rId10" Type="http://schemas.openxmlformats.org/officeDocument/2006/relationships/image" Target="../media/image3.png"/><Relationship Id="rId4" Type="http://schemas.openxmlformats.org/officeDocument/2006/relationships/tags" Target="../tags/tag132.xml"/><Relationship Id="rId9"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37.xml"/><Relationship Id="rId7" Type="http://schemas.openxmlformats.org/officeDocument/2006/relationships/tags" Target="../tags/tag141.xml"/><Relationship Id="rId2" Type="http://schemas.openxmlformats.org/officeDocument/2006/relationships/tags" Target="../tags/tag136.xml"/><Relationship Id="rId1" Type="http://schemas.openxmlformats.org/officeDocument/2006/relationships/customXml" Target="../../customXml/item15.xml"/><Relationship Id="rId6" Type="http://schemas.openxmlformats.org/officeDocument/2006/relationships/tags" Target="../tags/tag140.xml"/><Relationship Id="rId11" Type="http://schemas.openxmlformats.org/officeDocument/2006/relationships/image" Target="../media/image5.png"/><Relationship Id="rId5" Type="http://schemas.openxmlformats.org/officeDocument/2006/relationships/tags" Target="../tags/tag139.xml"/><Relationship Id="rId10" Type="http://schemas.openxmlformats.org/officeDocument/2006/relationships/image" Target="../media/image3.png"/><Relationship Id="rId4" Type="http://schemas.openxmlformats.org/officeDocument/2006/relationships/tags" Target="../tags/tag138.xml"/><Relationship Id="rId9"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43.xml"/><Relationship Id="rId7" Type="http://schemas.openxmlformats.org/officeDocument/2006/relationships/tags" Target="../tags/tag147.xml"/><Relationship Id="rId2" Type="http://schemas.openxmlformats.org/officeDocument/2006/relationships/tags" Target="../tags/tag142.xml"/><Relationship Id="rId1" Type="http://schemas.openxmlformats.org/officeDocument/2006/relationships/customXml" Target="../../customXml/item34.xml"/><Relationship Id="rId6" Type="http://schemas.openxmlformats.org/officeDocument/2006/relationships/tags" Target="../tags/tag146.xml"/><Relationship Id="rId11" Type="http://schemas.openxmlformats.org/officeDocument/2006/relationships/image" Target="../media/image5.png"/><Relationship Id="rId5" Type="http://schemas.openxmlformats.org/officeDocument/2006/relationships/tags" Target="../tags/tag145.xml"/><Relationship Id="rId10" Type="http://schemas.openxmlformats.org/officeDocument/2006/relationships/image" Target="../media/image3.png"/><Relationship Id="rId4" Type="http://schemas.openxmlformats.org/officeDocument/2006/relationships/tags" Target="../tags/tag144.xml"/><Relationship Id="rId9"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49.xml"/><Relationship Id="rId7" Type="http://schemas.openxmlformats.org/officeDocument/2006/relationships/tags" Target="../tags/tag153.xml"/><Relationship Id="rId2" Type="http://schemas.openxmlformats.org/officeDocument/2006/relationships/tags" Target="../tags/tag148.xml"/><Relationship Id="rId1" Type="http://schemas.openxmlformats.org/officeDocument/2006/relationships/customXml" Target="../../customXml/item40.xml"/><Relationship Id="rId6" Type="http://schemas.openxmlformats.org/officeDocument/2006/relationships/tags" Target="../tags/tag152.xml"/><Relationship Id="rId11" Type="http://schemas.openxmlformats.org/officeDocument/2006/relationships/image" Target="../media/image5.png"/><Relationship Id="rId5" Type="http://schemas.openxmlformats.org/officeDocument/2006/relationships/tags" Target="../tags/tag151.xml"/><Relationship Id="rId10" Type="http://schemas.openxmlformats.org/officeDocument/2006/relationships/image" Target="../media/image3.png"/><Relationship Id="rId4" Type="http://schemas.openxmlformats.org/officeDocument/2006/relationships/tags" Target="../tags/tag150.xml"/><Relationship Id="rId9"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55.xml"/><Relationship Id="rId7" Type="http://schemas.openxmlformats.org/officeDocument/2006/relationships/image" Target="../media/image2.png"/><Relationship Id="rId2" Type="http://schemas.openxmlformats.org/officeDocument/2006/relationships/tags" Target="../tags/tag154.xml"/><Relationship Id="rId1" Type="http://schemas.openxmlformats.org/officeDocument/2006/relationships/customXml" Target="../../customXml/item14.xml"/><Relationship Id="rId6" Type="http://schemas.openxmlformats.org/officeDocument/2006/relationships/slideMaster" Target="../slideMasters/slideMaster1.xml"/><Relationship Id="rId5" Type="http://schemas.openxmlformats.org/officeDocument/2006/relationships/tags" Target="../tags/tag157.xml"/><Relationship Id="rId4" Type="http://schemas.openxmlformats.org/officeDocument/2006/relationships/tags" Target="../tags/tag156.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59.xml"/><Relationship Id="rId7" Type="http://schemas.openxmlformats.org/officeDocument/2006/relationships/image" Target="../media/image2.png"/><Relationship Id="rId2" Type="http://schemas.openxmlformats.org/officeDocument/2006/relationships/tags" Target="../tags/tag158.xml"/><Relationship Id="rId1" Type="http://schemas.openxmlformats.org/officeDocument/2006/relationships/customXml" Target="../../customXml/item21.xml"/><Relationship Id="rId6" Type="http://schemas.openxmlformats.org/officeDocument/2006/relationships/slideMaster" Target="../slideMasters/slideMaster1.xml"/><Relationship Id="rId5" Type="http://schemas.openxmlformats.org/officeDocument/2006/relationships/tags" Target="../tags/tag161.xml"/><Relationship Id="rId4" Type="http://schemas.openxmlformats.org/officeDocument/2006/relationships/tags" Target="../tags/tag160.xml"/></Relationships>
</file>

<file path=ppt/slideLayouts/_rels/slideLayout4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63.xml"/><Relationship Id="rId7" Type="http://schemas.openxmlformats.org/officeDocument/2006/relationships/tags" Target="../tags/tag167.xml"/><Relationship Id="rId2" Type="http://schemas.openxmlformats.org/officeDocument/2006/relationships/tags" Target="../tags/tag162.xml"/><Relationship Id="rId1" Type="http://schemas.openxmlformats.org/officeDocument/2006/relationships/customXml" Target="../../customXml/item16.xml"/><Relationship Id="rId6" Type="http://schemas.openxmlformats.org/officeDocument/2006/relationships/tags" Target="../tags/tag166.xml"/><Relationship Id="rId11" Type="http://schemas.openxmlformats.org/officeDocument/2006/relationships/image" Target="../media/image5.png"/><Relationship Id="rId5" Type="http://schemas.openxmlformats.org/officeDocument/2006/relationships/tags" Target="../tags/tag165.xml"/><Relationship Id="rId10" Type="http://schemas.openxmlformats.org/officeDocument/2006/relationships/image" Target="../media/image3.png"/><Relationship Id="rId4" Type="http://schemas.openxmlformats.org/officeDocument/2006/relationships/tags" Target="../tags/tag164.xml"/><Relationship Id="rId9"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69.xml"/><Relationship Id="rId7" Type="http://schemas.openxmlformats.org/officeDocument/2006/relationships/image" Target="../media/image2.png"/><Relationship Id="rId2" Type="http://schemas.openxmlformats.org/officeDocument/2006/relationships/tags" Target="../tags/tag168.xml"/><Relationship Id="rId1" Type="http://schemas.openxmlformats.org/officeDocument/2006/relationships/customXml" Target="../../customXml/item23.xml"/><Relationship Id="rId6" Type="http://schemas.openxmlformats.org/officeDocument/2006/relationships/slideMaster" Target="../slideMasters/slideMaster1.xml"/><Relationship Id="rId5" Type="http://schemas.openxmlformats.org/officeDocument/2006/relationships/tags" Target="../tags/tag171.xml"/><Relationship Id="rId4" Type="http://schemas.openxmlformats.org/officeDocument/2006/relationships/tags" Target="../tags/tag170.xml"/></Relationships>
</file>

<file path=ppt/slideLayouts/_rels/slideLayout4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73.xml"/><Relationship Id="rId7" Type="http://schemas.openxmlformats.org/officeDocument/2006/relationships/tags" Target="../tags/tag177.xml"/><Relationship Id="rId2" Type="http://schemas.openxmlformats.org/officeDocument/2006/relationships/tags" Target="../tags/tag172.xml"/><Relationship Id="rId1" Type="http://schemas.openxmlformats.org/officeDocument/2006/relationships/customXml" Target="../../customXml/item8.xml"/><Relationship Id="rId6" Type="http://schemas.openxmlformats.org/officeDocument/2006/relationships/tags" Target="../tags/tag176.xml"/><Relationship Id="rId11" Type="http://schemas.openxmlformats.org/officeDocument/2006/relationships/image" Target="../media/image5.png"/><Relationship Id="rId5" Type="http://schemas.openxmlformats.org/officeDocument/2006/relationships/tags" Target="../tags/tag175.xml"/><Relationship Id="rId10" Type="http://schemas.openxmlformats.org/officeDocument/2006/relationships/image" Target="../media/image3.png"/><Relationship Id="rId4" Type="http://schemas.openxmlformats.org/officeDocument/2006/relationships/tags" Target="../tags/tag174.xml"/><Relationship Id="rId9"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79.xml"/><Relationship Id="rId7" Type="http://schemas.openxmlformats.org/officeDocument/2006/relationships/image" Target="../media/image2.png"/><Relationship Id="rId2" Type="http://schemas.openxmlformats.org/officeDocument/2006/relationships/tags" Target="../tags/tag178.xml"/><Relationship Id="rId1" Type="http://schemas.openxmlformats.org/officeDocument/2006/relationships/customXml" Target="../../customXml/item36.xml"/><Relationship Id="rId6" Type="http://schemas.openxmlformats.org/officeDocument/2006/relationships/slideMaster" Target="../slideMasters/slideMaster1.xml"/><Relationship Id="rId5" Type="http://schemas.openxmlformats.org/officeDocument/2006/relationships/tags" Target="../tags/tag181.xml"/><Relationship Id="rId4" Type="http://schemas.openxmlformats.org/officeDocument/2006/relationships/tags" Target="../tags/tag180.xml"/></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83.xml"/><Relationship Id="rId7" Type="http://schemas.openxmlformats.org/officeDocument/2006/relationships/image" Target="../media/image2.png"/><Relationship Id="rId2" Type="http://schemas.openxmlformats.org/officeDocument/2006/relationships/tags" Target="../tags/tag182.xml"/><Relationship Id="rId1" Type="http://schemas.openxmlformats.org/officeDocument/2006/relationships/customXml" Target="../../customXml/item24.xml"/><Relationship Id="rId6" Type="http://schemas.openxmlformats.org/officeDocument/2006/relationships/slideMaster" Target="../slideMasters/slideMaster1.xml"/><Relationship Id="rId5" Type="http://schemas.openxmlformats.org/officeDocument/2006/relationships/tags" Target="../tags/tag185.xml"/><Relationship Id="rId4" Type="http://schemas.openxmlformats.org/officeDocument/2006/relationships/tags" Target="../tags/tag184.xml"/></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87.xml"/><Relationship Id="rId7" Type="http://schemas.openxmlformats.org/officeDocument/2006/relationships/image" Target="../media/image2.png"/><Relationship Id="rId2" Type="http://schemas.openxmlformats.org/officeDocument/2006/relationships/tags" Target="../tags/tag186.xml"/><Relationship Id="rId1" Type="http://schemas.openxmlformats.org/officeDocument/2006/relationships/customXml" Target="../../customXml/item44.xml"/><Relationship Id="rId6" Type="http://schemas.openxmlformats.org/officeDocument/2006/relationships/slideMaster" Target="../slideMasters/slideMaster1.xml"/><Relationship Id="rId5" Type="http://schemas.openxmlformats.org/officeDocument/2006/relationships/tags" Target="../tags/tag189.xml"/><Relationship Id="rId4" Type="http://schemas.openxmlformats.org/officeDocument/2006/relationships/tags" Target="../tags/tag18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91.xml"/><Relationship Id="rId7" Type="http://schemas.openxmlformats.org/officeDocument/2006/relationships/image" Target="../media/image2.png"/><Relationship Id="rId2" Type="http://schemas.openxmlformats.org/officeDocument/2006/relationships/tags" Target="../tags/tag190.xml"/><Relationship Id="rId1" Type="http://schemas.openxmlformats.org/officeDocument/2006/relationships/customXml" Target="../../customXml/item39.xml"/><Relationship Id="rId6" Type="http://schemas.openxmlformats.org/officeDocument/2006/relationships/slideMaster" Target="../slideMasters/slideMaster1.xml"/><Relationship Id="rId5" Type="http://schemas.openxmlformats.org/officeDocument/2006/relationships/tags" Target="../tags/tag193.xml"/><Relationship Id="rId4" Type="http://schemas.openxmlformats.org/officeDocument/2006/relationships/tags" Target="../tags/tag192.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95.xml"/><Relationship Id="rId7" Type="http://schemas.openxmlformats.org/officeDocument/2006/relationships/image" Target="../media/image2.png"/><Relationship Id="rId2" Type="http://schemas.openxmlformats.org/officeDocument/2006/relationships/tags" Target="../tags/tag194.xml"/><Relationship Id="rId1" Type="http://schemas.openxmlformats.org/officeDocument/2006/relationships/customXml" Target="../../customXml/item27.xml"/><Relationship Id="rId6" Type="http://schemas.openxmlformats.org/officeDocument/2006/relationships/slideMaster" Target="../slideMasters/slideMaster1.xml"/><Relationship Id="rId5" Type="http://schemas.openxmlformats.org/officeDocument/2006/relationships/tags" Target="../tags/tag197.xml"/><Relationship Id="rId4" Type="http://schemas.openxmlformats.org/officeDocument/2006/relationships/tags" Target="../tags/tag196.xm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99.xml"/><Relationship Id="rId7" Type="http://schemas.openxmlformats.org/officeDocument/2006/relationships/image" Target="../media/image2.png"/><Relationship Id="rId2" Type="http://schemas.openxmlformats.org/officeDocument/2006/relationships/tags" Target="../tags/tag198.xml"/><Relationship Id="rId1" Type="http://schemas.openxmlformats.org/officeDocument/2006/relationships/customXml" Target="../../customXml/item31.xml"/><Relationship Id="rId6" Type="http://schemas.openxmlformats.org/officeDocument/2006/relationships/slideMaster" Target="../slideMasters/slideMaster1.xml"/><Relationship Id="rId5" Type="http://schemas.openxmlformats.org/officeDocument/2006/relationships/tags" Target="../tags/tag201.xml"/><Relationship Id="rId4" Type="http://schemas.openxmlformats.org/officeDocument/2006/relationships/tags" Target="../tags/tag200.xml"/></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03.xml"/><Relationship Id="rId7" Type="http://schemas.openxmlformats.org/officeDocument/2006/relationships/image" Target="../media/image2.png"/><Relationship Id="rId2" Type="http://schemas.openxmlformats.org/officeDocument/2006/relationships/tags" Target="../tags/tag202.xml"/><Relationship Id="rId1" Type="http://schemas.openxmlformats.org/officeDocument/2006/relationships/customXml" Target="../../customXml/item10.xml"/><Relationship Id="rId6" Type="http://schemas.openxmlformats.org/officeDocument/2006/relationships/slideMaster" Target="../slideMasters/slideMaster1.xml"/><Relationship Id="rId5" Type="http://schemas.openxmlformats.org/officeDocument/2006/relationships/tags" Target="../tags/tag205.xml"/><Relationship Id="rId4" Type="http://schemas.openxmlformats.org/officeDocument/2006/relationships/tags" Target="../tags/tag204.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07.xml"/><Relationship Id="rId7" Type="http://schemas.openxmlformats.org/officeDocument/2006/relationships/image" Target="../media/image2.png"/><Relationship Id="rId2" Type="http://schemas.openxmlformats.org/officeDocument/2006/relationships/tags" Target="../tags/tag206.xml"/><Relationship Id="rId1" Type="http://schemas.openxmlformats.org/officeDocument/2006/relationships/customXml" Target="../../customXml/item30.xml"/><Relationship Id="rId6" Type="http://schemas.openxmlformats.org/officeDocument/2006/relationships/slideMaster" Target="../slideMasters/slideMaster1.xml"/><Relationship Id="rId5" Type="http://schemas.openxmlformats.org/officeDocument/2006/relationships/tags" Target="../tags/tag209.xml"/><Relationship Id="rId4" Type="http://schemas.openxmlformats.org/officeDocument/2006/relationships/tags" Target="../tags/tag208.xml"/></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11.xml"/><Relationship Id="rId7" Type="http://schemas.openxmlformats.org/officeDocument/2006/relationships/image" Target="../media/image2.png"/><Relationship Id="rId2" Type="http://schemas.openxmlformats.org/officeDocument/2006/relationships/tags" Target="../tags/tag210.xml"/><Relationship Id="rId1" Type="http://schemas.openxmlformats.org/officeDocument/2006/relationships/customXml" Target="../../customXml/item35.xml"/><Relationship Id="rId6" Type="http://schemas.openxmlformats.org/officeDocument/2006/relationships/slideMaster" Target="../slideMasters/slideMaster1.xml"/><Relationship Id="rId5" Type="http://schemas.openxmlformats.org/officeDocument/2006/relationships/tags" Target="../tags/tag213.xml"/><Relationship Id="rId4" Type="http://schemas.openxmlformats.org/officeDocument/2006/relationships/tags" Target="../tags/tag212.xml"/></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15.xml"/><Relationship Id="rId7" Type="http://schemas.openxmlformats.org/officeDocument/2006/relationships/image" Target="../media/image2.png"/><Relationship Id="rId2" Type="http://schemas.openxmlformats.org/officeDocument/2006/relationships/tags" Target="../tags/tag214.xml"/><Relationship Id="rId1" Type="http://schemas.openxmlformats.org/officeDocument/2006/relationships/customXml" Target="../../customXml/item37.xml"/><Relationship Id="rId6" Type="http://schemas.openxmlformats.org/officeDocument/2006/relationships/slideMaster" Target="../slideMasters/slideMaster1.xml"/><Relationship Id="rId5" Type="http://schemas.openxmlformats.org/officeDocument/2006/relationships/tags" Target="../tags/tag217.xml"/><Relationship Id="rId4" Type="http://schemas.openxmlformats.org/officeDocument/2006/relationships/tags" Target="../tags/tag216.xml"/></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19.xml"/><Relationship Id="rId7" Type="http://schemas.openxmlformats.org/officeDocument/2006/relationships/image" Target="../media/image2.png"/><Relationship Id="rId2" Type="http://schemas.openxmlformats.org/officeDocument/2006/relationships/tags" Target="../tags/tag218.xml"/><Relationship Id="rId1" Type="http://schemas.openxmlformats.org/officeDocument/2006/relationships/customXml" Target="../../customXml/item13.xml"/><Relationship Id="rId6" Type="http://schemas.openxmlformats.org/officeDocument/2006/relationships/slideMaster" Target="../slideMasters/slideMaster1.xml"/><Relationship Id="rId5" Type="http://schemas.openxmlformats.org/officeDocument/2006/relationships/tags" Target="../tags/tag221.xml"/><Relationship Id="rId4" Type="http://schemas.openxmlformats.org/officeDocument/2006/relationships/tags" Target="../tags/tag22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smtClean="0"/>
              <a:t>Spustelėję redag. ruoš. pavad. stilių</a:t>
            </a:r>
            <a:endParaRPr lang="lt-LT"/>
          </a:p>
        </p:txBody>
      </p:sp>
      <p:sp>
        <p:nvSpPr>
          <p:cNvPr id="3" name="Antrinis pavadinima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lt-LT" smtClean="0"/>
              <a:t>Spustelėję redag. ruoš. paantrš. stilių</a:t>
            </a:r>
            <a:endParaRPr lang="lt-LT"/>
          </a:p>
        </p:txBody>
      </p:sp>
      <p:sp>
        <p:nvSpPr>
          <p:cNvPr id="4" name="Datos vietos rezervavimo ženklas 3"/>
          <p:cNvSpPr>
            <a:spLocks noGrp="1"/>
          </p:cNvSpPr>
          <p:nvPr>
            <p:ph type="dt" sz="half" idx="10"/>
          </p:nvPr>
        </p:nvSpPr>
        <p:spPr/>
        <p:txBody>
          <a:bodyPr/>
          <a:lstStyle>
            <a:lvl1pPr>
              <a:defRPr/>
            </a:lvl1pPr>
          </a:lstStyle>
          <a:p>
            <a:fld id="{45E8E3FE-5DCB-4F84-A722-4007D384567E}" type="datetimeFigureOut">
              <a:rPr lang="lt-LT" smtClean="0"/>
              <a:pPr/>
              <a:t>2015.12.10</a:t>
            </a:fld>
            <a:endParaRPr lang="lt-LT"/>
          </a:p>
        </p:txBody>
      </p:sp>
      <p:sp>
        <p:nvSpPr>
          <p:cNvPr id="5" name="Poraštės vietos rezervavimo ženklas 4"/>
          <p:cNvSpPr>
            <a:spLocks noGrp="1"/>
          </p:cNvSpPr>
          <p:nvPr>
            <p:ph type="ftr" sz="quarter" idx="11"/>
          </p:nvPr>
        </p:nvSpPr>
        <p:spPr/>
        <p:txBody>
          <a:bodyPr/>
          <a:lstStyle>
            <a:lvl1pPr>
              <a:defRPr/>
            </a:lvl1pPr>
          </a:lstStyle>
          <a:p>
            <a:endParaRPr lang="lt-LT"/>
          </a:p>
        </p:txBody>
      </p:sp>
      <p:sp>
        <p:nvSpPr>
          <p:cNvPr id="6" name="Skaidrės numerio vietos rezervavimo ženklas 5"/>
          <p:cNvSpPr>
            <a:spLocks noGrp="1"/>
          </p:cNvSpPr>
          <p:nvPr>
            <p:ph type="sldNum" sz="quarter" idx="12"/>
          </p:nvPr>
        </p:nvSpPr>
        <p:spPr/>
        <p:txBody>
          <a:bodyPr/>
          <a:lstStyle>
            <a:lvl1pPr>
              <a:defRPr/>
            </a:lvl1pPr>
          </a:lstStyle>
          <a:p>
            <a:fld id="{B861F43E-1371-410B-9A4C-AEAAD2115B58}" type="slidenum">
              <a:rPr lang="lt-LT" smtClean="0"/>
              <a:pPr/>
              <a:t>‹#›</a:t>
            </a:fld>
            <a:endParaRPr lang="lt-LT"/>
          </a:p>
        </p:txBody>
      </p:sp>
    </p:spTree>
    <p:extLst>
      <p:ext uri="{BB962C8B-B14F-4D97-AF65-F5344CB8AC3E}">
        <p14:creationId xmlns="" xmlns:p14="http://schemas.microsoft.com/office/powerpoint/2010/main" val="1060807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lvl1pPr>
              <a:defRPr/>
            </a:lvl1pPr>
          </a:lstStyle>
          <a:p>
            <a:fld id="{45E8E3FE-5DCB-4F84-A722-4007D384567E}" type="datetimeFigureOut">
              <a:rPr lang="lt-LT" smtClean="0"/>
              <a:pPr/>
              <a:t>2015.12.10</a:t>
            </a:fld>
            <a:endParaRPr lang="lt-LT"/>
          </a:p>
        </p:txBody>
      </p:sp>
      <p:sp>
        <p:nvSpPr>
          <p:cNvPr id="5" name="Poraštės vietos rezervavimo ženklas 4"/>
          <p:cNvSpPr>
            <a:spLocks noGrp="1"/>
          </p:cNvSpPr>
          <p:nvPr>
            <p:ph type="ftr" sz="quarter" idx="11"/>
          </p:nvPr>
        </p:nvSpPr>
        <p:spPr/>
        <p:txBody>
          <a:bodyPr/>
          <a:lstStyle>
            <a:lvl1pPr>
              <a:defRPr/>
            </a:lvl1pPr>
          </a:lstStyle>
          <a:p>
            <a:endParaRPr lang="lt-LT"/>
          </a:p>
        </p:txBody>
      </p:sp>
      <p:sp>
        <p:nvSpPr>
          <p:cNvPr id="6" name="Skaidrės numerio vietos rezervavimo ženklas 5"/>
          <p:cNvSpPr>
            <a:spLocks noGrp="1"/>
          </p:cNvSpPr>
          <p:nvPr>
            <p:ph type="sldNum" sz="quarter" idx="12"/>
          </p:nvPr>
        </p:nvSpPr>
        <p:spPr/>
        <p:txBody>
          <a:bodyPr/>
          <a:lstStyle>
            <a:lvl1pPr>
              <a:defRPr/>
            </a:lvl1pPr>
          </a:lstStyle>
          <a:p>
            <a:fld id="{B861F43E-1371-410B-9A4C-AEAAD2115B58}" type="slidenum">
              <a:rPr lang="lt-LT" smtClean="0"/>
              <a:pPr/>
              <a:t>‹#›</a:t>
            </a:fld>
            <a:endParaRPr lang="lt-LT"/>
          </a:p>
        </p:txBody>
      </p:sp>
    </p:spTree>
    <p:extLst>
      <p:ext uri="{BB962C8B-B14F-4D97-AF65-F5344CB8AC3E}">
        <p14:creationId xmlns="" xmlns:p14="http://schemas.microsoft.com/office/powerpoint/2010/main" val="3192615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lvl1pPr>
              <a:defRPr/>
            </a:lvl1pPr>
          </a:lstStyle>
          <a:p>
            <a:fld id="{45E8E3FE-5DCB-4F84-A722-4007D384567E}" type="datetimeFigureOut">
              <a:rPr lang="lt-LT" smtClean="0"/>
              <a:pPr/>
              <a:t>2015.12.10</a:t>
            </a:fld>
            <a:endParaRPr lang="lt-LT"/>
          </a:p>
        </p:txBody>
      </p:sp>
      <p:sp>
        <p:nvSpPr>
          <p:cNvPr id="5" name="Poraštės vietos rezervavimo ženklas 4"/>
          <p:cNvSpPr>
            <a:spLocks noGrp="1"/>
          </p:cNvSpPr>
          <p:nvPr>
            <p:ph type="ftr" sz="quarter" idx="11"/>
          </p:nvPr>
        </p:nvSpPr>
        <p:spPr/>
        <p:txBody>
          <a:bodyPr/>
          <a:lstStyle>
            <a:lvl1pPr>
              <a:defRPr/>
            </a:lvl1pPr>
          </a:lstStyle>
          <a:p>
            <a:endParaRPr lang="lt-LT"/>
          </a:p>
        </p:txBody>
      </p:sp>
      <p:sp>
        <p:nvSpPr>
          <p:cNvPr id="6" name="Skaidrės numerio vietos rezervavimo ženklas 5"/>
          <p:cNvSpPr>
            <a:spLocks noGrp="1"/>
          </p:cNvSpPr>
          <p:nvPr>
            <p:ph type="sldNum" sz="quarter" idx="12"/>
          </p:nvPr>
        </p:nvSpPr>
        <p:spPr/>
        <p:txBody>
          <a:bodyPr/>
          <a:lstStyle>
            <a:lvl1pPr>
              <a:defRPr/>
            </a:lvl1pPr>
          </a:lstStyle>
          <a:p>
            <a:fld id="{B861F43E-1371-410B-9A4C-AEAAD2115B58}" type="slidenum">
              <a:rPr lang="lt-LT" smtClean="0"/>
              <a:pPr/>
              <a:t>‹#›</a:t>
            </a:fld>
            <a:endParaRPr lang="lt-LT"/>
          </a:p>
        </p:txBody>
      </p:sp>
    </p:spTree>
    <p:extLst>
      <p:ext uri="{BB962C8B-B14F-4D97-AF65-F5344CB8AC3E}">
        <p14:creationId xmlns="" xmlns:p14="http://schemas.microsoft.com/office/powerpoint/2010/main" val="2352541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ouse Mischief 1 - 2 Choices Left">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1371600" y="1901723"/>
            <a:ext cx="7388352" cy="1522476"/>
          </a:xfrm>
          <a:prstGeom prst="rect">
            <a:avLst/>
          </a:prstGeom>
        </p:spPr>
        <p:txBody>
          <a:bodyPr vert="horz" wrap="square" lIns="90877" tIns="43391" rIns="90877" bIns="43391"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1371600" y="3540785"/>
            <a:ext cx="7388352" cy="1522476"/>
          </a:xfrm>
          <a:prstGeom prst="rect">
            <a:avLst/>
          </a:prstGeom>
        </p:spPr>
        <p:txBody>
          <a:bodyPr vert="horz" wrap="square" lIns="90877" tIns="43391" rIns="90877" bIns="43391"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pic>
        <p:nvPicPr>
          <p:cNvPr id="9" name="Paveikslėlis 8"/>
          <p:cNvPicPr>
            <a:picLocks/>
          </p:cNvPicPr>
          <p:nvPr userDrawn="1">
            <p:custDataLst>
              <p:tags r:id="rId4"/>
            </p:custDataLst>
          </p:nvPr>
        </p:nvPicPr>
        <p:blipFill>
          <a:blip r:embed="rId7" cstate="print">
            <a:extLst>
              <a:ext uri="{28A0092B-C50C-407E-A947-70E740481C1C}">
                <a14:useLocalDpi xmlns="" xmlns:a14="http://schemas.microsoft.com/office/drawing/2010/main" val="0"/>
              </a:ext>
            </a:extLst>
          </a:blip>
          <a:stretch>
            <a:fillRect/>
          </a:stretch>
        </p:blipFill>
        <p:spPr>
          <a:xfrm>
            <a:off x="155448" y="2234336"/>
            <a:ext cx="857250" cy="857250"/>
          </a:xfrm>
          <a:prstGeom prst="rect">
            <a:avLst/>
          </a:prstGeom>
        </p:spPr>
      </p:pic>
      <p:pic>
        <p:nvPicPr>
          <p:cNvPr id="10" name="Paveikslėlis 9"/>
          <p:cNvPicPr>
            <a:picLocks/>
          </p:cNvPicPr>
          <p:nvPr userDrawn="1">
            <p:custDataLst>
              <p:tags r:id="rId5"/>
            </p:custDataLst>
          </p:nvPr>
        </p:nvPicPr>
        <p:blipFill>
          <a:blip r:embed="rId8" cstate="print">
            <a:extLst>
              <a:ext uri="{28A0092B-C50C-407E-A947-70E740481C1C}">
                <a14:useLocalDpi xmlns="" xmlns:a14="http://schemas.microsoft.com/office/drawing/2010/main" val="0"/>
              </a:ext>
            </a:extLst>
          </a:blip>
          <a:stretch>
            <a:fillRect/>
          </a:stretch>
        </p:blipFill>
        <p:spPr>
          <a:xfrm>
            <a:off x="155448" y="3873398"/>
            <a:ext cx="857250" cy="857250"/>
          </a:xfrm>
          <a:prstGeom prst="rect">
            <a:avLst/>
          </a:prstGeom>
        </p:spPr>
      </p:pic>
    </p:spTree>
    <p:custDataLst>
      <p:custData r:id="rId1"/>
    </p:custDataLst>
    <p:extLst>
      <p:ext uri="{BB962C8B-B14F-4D97-AF65-F5344CB8AC3E}">
        <p14:creationId xmlns="" xmlns:p14="http://schemas.microsoft.com/office/powerpoint/2010/main" val="3889195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ouse Mischief 1 - Drawing">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pic>
        <p:nvPicPr>
          <p:cNvPr id="7" name="Paveikslėlis 6"/>
          <p:cNvPicPr>
            <a:picLocks/>
          </p:cNvPicPr>
          <p:nvPr userDrawn="1">
            <p:custDataLst>
              <p:tags r:id="rId2"/>
            </p:custDataLst>
          </p:nvPr>
        </p:nvPicPr>
        <p:blipFill>
          <a:blip r:embed="rId4" cstate="print">
            <a:extLst>
              <a:ext uri="{28A0092B-C50C-407E-A947-70E740481C1C}">
                <a14:useLocalDpi xmlns="" xmlns:a14="http://schemas.microsoft.com/office/drawing/2010/main" val="0"/>
              </a:ext>
            </a:extLst>
          </a:blip>
          <a:stretch>
            <a:fillRect/>
          </a:stretch>
        </p:blipFill>
        <p:spPr>
          <a:xfrm>
            <a:off x="155448" y="1523390"/>
            <a:ext cx="804672" cy="5065410"/>
          </a:xfrm>
          <a:prstGeom prst="rect">
            <a:avLst/>
          </a:prstGeom>
        </p:spPr>
      </p:pic>
    </p:spTree>
    <p:custDataLst>
      <p:custData r:id="rId1"/>
    </p:custDataLst>
    <p:extLst>
      <p:ext uri="{BB962C8B-B14F-4D97-AF65-F5344CB8AC3E}">
        <p14:creationId xmlns="" xmlns:p14="http://schemas.microsoft.com/office/powerpoint/2010/main" val="3360955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ouse Mischief 1 - 3 Choices Left">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1371600" y="1673352"/>
            <a:ext cx="7388352" cy="1215923"/>
          </a:xfrm>
          <a:prstGeom prst="rect">
            <a:avLst/>
          </a:prstGeom>
        </p:spPr>
        <p:txBody>
          <a:bodyPr vert="horz" wrap="square" lIns="90877" tIns="34654" rIns="90877" bIns="34654"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1371600" y="3005861"/>
            <a:ext cx="7388352" cy="1215923"/>
          </a:xfrm>
          <a:prstGeom prst="rect">
            <a:avLst/>
          </a:prstGeom>
        </p:spPr>
        <p:txBody>
          <a:bodyPr vert="horz" wrap="square" lIns="90877" tIns="34654" rIns="90877" bIns="34654"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custDataLst>
              <p:tags r:id="rId4"/>
            </p:custDataLst>
          </p:nvPr>
        </p:nvSpPr>
        <p:spPr>
          <a:xfrm>
            <a:off x="1371600" y="4338371"/>
            <a:ext cx="7388352" cy="1215923"/>
          </a:xfrm>
          <a:prstGeom prst="rect">
            <a:avLst/>
          </a:prstGeom>
        </p:spPr>
        <p:txBody>
          <a:bodyPr vert="horz" wrap="square" lIns="90877" tIns="34654" rIns="90877" bIns="34654"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pic>
        <p:nvPicPr>
          <p:cNvPr id="10" name="Paveikslėlis 9"/>
          <p:cNvPicPr>
            <a:picLocks/>
          </p:cNvPicPr>
          <p:nvPr userDrawn="1">
            <p:custDataLst>
              <p:tags r:id="rId5"/>
            </p:custDataLst>
          </p:nvPr>
        </p:nvPicPr>
        <p:blipFill>
          <a:blip r:embed="rId9" cstate="print">
            <a:extLst>
              <a:ext uri="{28A0092B-C50C-407E-A947-70E740481C1C}">
                <a14:useLocalDpi xmlns="" xmlns:a14="http://schemas.microsoft.com/office/drawing/2010/main" val="0"/>
              </a:ext>
            </a:extLst>
          </a:blip>
          <a:stretch>
            <a:fillRect/>
          </a:stretch>
        </p:blipFill>
        <p:spPr>
          <a:xfrm>
            <a:off x="155448" y="1852689"/>
            <a:ext cx="857250" cy="857250"/>
          </a:xfrm>
          <a:prstGeom prst="rect">
            <a:avLst/>
          </a:prstGeom>
        </p:spPr>
      </p:pic>
      <p:pic>
        <p:nvPicPr>
          <p:cNvPr id="11" name="Paveikslėlis 10"/>
          <p:cNvPicPr>
            <a:picLocks/>
          </p:cNvPicPr>
          <p:nvPr userDrawn="1">
            <p:custDataLst>
              <p:tags r:id="rId6"/>
            </p:custDataLst>
          </p:nvPr>
        </p:nvPicPr>
        <p:blipFill>
          <a:blip r:embed="rId10" cstate="print">
            <a:extLst>
              <a:ext uri="{28A0092B-C50C-407E-A947-70E740481C1C}">
                <a14:useLocalDpi xmlns="" xmlns:a14="http://schemas.microsoft.com/office/drawing/2010/main" val="0"/>
              </a:ext>
            </a:extLst>
          </a:blip>
          <a:stretch>
            <a:fillRect/>
          </a:stretch>
        </p:blipFill>
        <p:spPr>
          <a:xfrm>
            <a:off x="155448" y="3185198"/>
            <a:ext cx="857250" cy="857250"/>
          </a:xfrm>
          <a:prstGeom prst="rect">
            <a:avLst/>
          </a:prstGeom>
        </p:spPr>
      </p:pic>
      <p:pic>
        <p:nvPicPr>
          <p:cNvPr id="12" name="Paveikslėlis 11"/>
          <p:cNvPicPr>
            <a:picLocks/>
          </p:cNvPicPr>
          <p:nvPr userDrawn="1">
            <p:custDataLst>
              <p:tags r:id="rId7"/>
            </p:custDataLst>
          </p:nvPr>
        </p:nvPicPr>
        <p:blipFill>
          <a:blip r:embed="rId11" cstate="print">
            <a:extLst>
              <a:ext uri="{28A0092B-C50C-407E-A947-70E740481C1C}">
                <a14:useLocalDpi xmlns="" xmlns:a14="http://schemas.microsoft.com/office/drawing/2010/main" val="0"/>
              </a:ext>
            </a:extLst>
          </a:blip>
          <a:stretch>
            <a:fillRect/>
          </a:stretch>
        </p:blipFill>
        <p:spPr>
          <a:xfrm>
            <a:off x="155448" y="4517707"/>
            <a:ext cx="857250" cy="857250"/>
          </a:xfrm>
          <a:prstGeom prst="rect">
            <a:avLst/>
          </a:prstGeom>
        </p:spPr>
      </p:pic>
    </p:spTree>
    <p:custDataLst>
      <p:custData r:id="rId1"/>
    </p:custDataLst>
    <p:extLst>
      <p:ext uri="{BB962C8B-B14F-4D97-AF65-F5344CB8AC3E}">
        <p14:creationId xmlns="" xmlns:p14="http://schemas.microsoft.com/office/powerpoint/2010/main" val="4239229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Mouse Mischief 1 - 2 Choices TopStacked">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2464308" y="2329663"/>
            <a:ext cx="2029968" cy="4437126"/>
          </a:xfrm>
          <a:prstGeom prst="rect">
            <a:avLst/>
          </a:prstGeom>
        </p:spPr>
        <p:txBody>
          <a:bodyPr vert="wordArtVert" wrap="square" lIns="24969" tIns="126458" rIns="24969" bIns="126458"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4649724" y="2329663"/>
            <a:ext cx="2029968" cy="4437126"/>
          </a:xfrm>
          <a:prstGeom prst="rect">
            <a:avLst/>
          </a:prstGeom>
        </p:spPr>
        <p:txBody>
          <a:bodyPr vert="wordArtVert" wrap="square" lIns="24969" tIns="126458" rIns="24969" bIns="126458"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pic>
        <p:nvPicPr>
          <p:cNvPr id="9" name="Paveikslėlis 8"/>
          <p:cNvPicPr>
            <a:picLocks/>
          </p:cNvPicPr>
          <p:nvPr userDrawn="1">
            <p:custDataLst>
              <p:tags r:id="rId4"/>
            </p:custDataLst>
          </p:nvPr>
        </p:nvPicPr>
        <p:blipFill>
          <a:blip r:embed="rId7" cstate="print">
            <a:extLst>
              <a:ext uri="{28A0092B-C50C-407E-A947-70E740481C1C}">
                <a14:useLocalDpi xmlns="" xmlns:a14="http://schemas.microsoft.com/office/drawing/2010/main" val="0"/>
              </a:ext>
            </a:extLst>
          </a:blip>
          <a:stretch>
            <a:fillRect/>
          </a:stretch>
        </p:blipFill>
        <p:spPr>
          <a:xfrm>
            <a:off x="3050667" y="1355827"/>
            <a:ext cx="857250" cy="857250"/>
          </a:xfrm>
          <a:prstGeom prst="rect">
            <a:avLst/>
          </a:prstGeom>
        </p:spPr>
      </p:pic>
      <p:pic>
        <p:nvPicPr>
          <p:cNvPr id="10" name="Paveikslėlis 9"/>
          <p:cNvPicPr>
            <a:picLocks/>
          </p:cNvPicPr>
          <p:nvPr userDrawn="1">
            <p:custDataLst>
              <p:tags r:id="rId5"/>
            </p:custDataLst>
          </p:nvPr>
        </p:nvPicPr>
        <p:blipFill>
          <a:blip r:embed="rId8" cstate="print">
            <a:extLst>
              <a:ext uri="{28A0092B-C50C-407E-A947-70E740481C1C}">
                <a14:useLocalDpi xmlns="" xmlns:a14="http://schemas.microsoft.com/office/drawing/2010/main" val="0"/>
              </a:ext>
            </a:extLst>
          </a:blip>
          <a:stretch>
            <a:fillRect/>
          </a:stretch>
        </p:blipFill>
        <p:spPr>
          <a:xfrm>
            <a:off x="5236083" y="1355827"/>
            <a:ext cx="857250" cy="857250"/>
          </a:xfrm>
          <a:prstGeom prst="rect">
            <a:avLst/>
          </a:prstGeom>
        </p:spPr>
      </p:pic>
    </p:spTree>
    <p:custDataLst>
      <p:custData r:id="rId1"/>
    </p:custDataLst>
    <p:extLst>
      <p:ext uri="{BB962C8B-B14F-4D97-AF65-F5344CB8AC3E}">
        <p14:creationId xmlns="" xmlns:p14="http://schemas.microsoft.com/office/powerpoint/2010/main" val="2948880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use Mischief 2 - 2 Choices Left">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1371600" y="1901723"/>
            <a:ext cx="7388352" cy="1522476"/>
          </a:xfrm>
          <a:prstGeom prst="rect">
            <a:avLst/>
          </a:prstGeom>
        </p:spPr>
        <p:txBody>
          <a:bodyPr vert="horz" wrap="square" lIns="90877" tIns="43391" rIns="90877" bIns="43391"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1371600" y="3540785"/>
            <a:ext cx="7388352" cy="1522476"/>
          </a:xfrm>
          <a:prstGeom prst="rect">
            <a:avLst/>
          </a:prstGeom>
        </p:spPr>
        <p:txBody>
          <a:bodyPr vert="horz" wrap="square" lIns="90877" tIns="43391" rIns="90877" bIns="43391"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pic>
        <p:nvPicPr>
          <p:cNvPr id="9" name="Paveikslėlis 8"/>
          <p:cNvPicPr>
            <a:picLocks/>
          </p:cNvPicPr>
          <p:nvPr userDrawn="1">
            <p:custDataLst>
              <p:tags r:id="rId4"/>
            </p:custDataLst>
          </p:nvPr>
        </p:nvPicPr>
        <p:blipFill>
          <a:blip r:embed="rId7" cstate="print">
            <a:extLst>
              <a:ext uri="{28A0092B-C50C-407E-A947-70E740481C1C}">
                <a14:useLocalDpi xmlns="" xmlns:a14="http://schemas.microsoft.com/office/drawing/2010/main" val="0"/>
              </a:ext>
            </a:extLst>
          </a:blip>
          <a:stretch>
            <a:fillRect/>
          </a:stretch>
        </p:blipFill>
        <p:spPr>
          <a:xfrm>
            <a:off x="155448" y="2234336"/>
            <a:ext cx="857250" cy="857250"/>
          </a:xfrm>
          <a:prstGeom prst="rect">
            <a:avLst/>
          </a:prstGeom>
        </p:spPr>
      </p:pic>
      <p:pic>
        <p:nvPicPr>
          <p:cNvPr id="10" name="Paveikslėlis 9"/>
          <p:cNvPicPr>
            <a:picLocks/>
          </p:cNvPicPr>
          <p:nvPr userDrawn="1">
            <p:custDataLst>
              <p:tags r:id="rId5"/>
            </p:custDataLst>
          </p:nvPr>
        </p:nvPicPr>
        <p:blipFill>
          <a:blip r:embed="rId8" cstate="print">
            <a:extLst>
              <a:ext uri="{28A0092B-C50C-407E-A947-70E740481C1C}">
                <a14:useLocalDpi xmlns="" xmlns:a14="http://schemas.microsoft.com/office/drawing/2010/main" val="0"/>
              </a:ext>
            </a:extLst>
          </a:blip>
          <a:stretch>
            <a:fillRect/>
          </a:stretch>
        </p:blipFill>
        <p:spPr>
          <a:xfrm>
            <a:off x="155448" y="3873398"/>
            <a:ext cx="857250" cy="857250"/>
          </a:xfrm>
          <a:prstGeom prst="rect">
            <a:avLst/>
          </a:prstGeom>
        </p:spPr>
      </p:pic>
    </p:spTree>
    <p:custDataLst>
      <p:custData r:id="rId1"/>
    </p:custDataLst>
    <p:extLst>
      <p:ext uri="{BB962C8B-B14F-4D97-AF65-F5344CB8AC3E}">
        <p14:creationId xmlns="" xmlns:p14="http://schemas.microsoft.com/office/powerpoint/2010/main" val="2050325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use Mischief 1 - 2 Choices Right">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384048" y="1901723"/>
            <a:ext cx="7388352" cy="1522476"/>
          </a:xfrm>
          <a:prstGeom prst="rect">
            <a:avLst/>
          </a:prstGeom>
        </p:spPr>
        <p:txBody>
          <a:bodyPr vert="horz" wrap="square" lIns="90877" tIns="43391" rIns="90877" bIns="43391" anchor="ctr">
            <a:normAutofit/>
          </a:bodyPr>
          <a:lstStyle>
            <a:lvl1pPr marL="0" indent="0" algn="r" rtl="0" eaLnBrk="1" fontAlgn="base" hangingPunct="1">
              <a:spcBef>
                <a:spcPct val="20000"/>
              </a:spcBef>
              <a:spcAft>
                <a:spcPct val="0"/>
              </a:spcAft>
              <a:buNone/>
              <a:defRPr sz="3200"/>
            </a:lvl1pPr>
            <a:lvl2pPr marL="457200" indent="0" algn="r" rtl="0" eaLnBrk="1" fontAlgn="base" hangingPunct="1">
              <a:spcBef>
                <a:spcPct val="20000"/>
              </a:spcBef>
              <a:spcAft>
                <a:spcPct val="0"/>
              </a:spcAft>
              <a:buNone/>
              <a:defRPr sz="3200"/>
            </a:lvl2pPr>
            <a:lvl3pPr marL="914400" indent="0" algn="r" rtl="0" eaLnBrk="1" fontAlgn="base" hangingPunct="1">
              <a:spcBef>
                <a:spcPct val="20000"/>
              </a:spcBef>
              <a:spcAft>
                <a:spcPct val="0"/>
              </a:spcAft>
              <a:buNone/>
              <a:defRPr sz="3200"/>
            </a:lvl3pPr>
            <a:lvl4pPr marL="1371600" indent="0" algn="r" rtl="0" eaLnBrk="1" fontAlgn="base" hangingPunct="1">
              <a:spcBef>
                <a:spcPct val="20000"/>
              </a:spcBef>
              <a:spcAft>
                <a:spcPct val="0"/>
              </a:spcAft>
              <a:buNone/>
              <a:defRPr sz="3200"/>
            </a:lvl4pPr>
            <a:lvl5pPr marL="1828800" indent="0" algn="r"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384048" y="3540785"/>
            <a:ext cx="7388352" cy="1522476"/>
          </a:xfrm>
          <a:prstGeom prst="rect">
            <a:avLst/>
          </a:prstGeom>
        </p:spPr>
        <p:txBody>
          <a:bodyPr vert="horz" wrap="square" lIns="90877" tIns="43391" rIns="90877" bIns="43391" anchor="ctr">
            <a:normAutofit/>
          </a:bodyPr>
          <a:lstStyle>
            <a:lvl1pPr marL="0" indent="0" algn="r" rtl="0" eaLnBrk="1" fontAlgn="base" hangingPunct="1">
              <a:spcBef>
                <a:spcPct val="20000"/>
              </a:spcBef>
              <a:spcAft>
                <a:spcPct val="0"/>
              </a:spcAft>
              <a:buNone/>
              <a:defRPr sz="3200"/>
            </a:lvl1pPr>
            <a:lvl2pPr marL="457200" indent="0" algn="r" rtl="0" eaLnBrk="1" fontAlgn="base" hangingPunct="1">
              <a:spcBef>
                <a:spcPct val="20000"/>
              </a:spcBef>
              <a:spcAft>
                <a:spcPct val="0"/>
              </a:spcAft>
              <a:buNone/>
              <a:defRPr sz="3200"/>
            </a:lvl2pPr>
            <a:lvl3pPr marL="914400" indent="0" algn="r" rtl="0" eaLnBrk="1" fontAlgn="base" hangingPunct="1">
              <a:spcBef>
                <a:spcPct val="20000"/>
              </a:spcBef>
              <a:spcAft>
                <a:spcPct val="0"/>
              </a:spcAft>
              <a:buNone/>
              <a:defRPr sz="3200"/>
            </a:lvl3pPr>
            <a:lvl4pPr marL="1371600" indent="0" algn="r" rtl="0" eaLnBrk="1" fontAlgn="base" hangingPunct="1">
              <a:spcBef>
                <a:spcPct val="20000"/>
              </a:spcBef>
              <a:spcAft>
                <a:spcPct val="0"/>
              </a:spcAft>
              <a:buNone/>
              <a:defRPr sz="3200"/>
            </a:lvl4pPr>
            <a:lvl5pPr marL="1828800" indent="0" algn="r"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pic>
        <p:nvPicPr>
          <p:cNvPr id="9" name="Paveikslėlis 8"/>
          <p:cNvPicPr>
            <a:picLocks/>
          </p:cNvPicPr>
          <p:nvPr userDrawn="1">
            <p:custDataLst>
              <p:tags r:id="rId4"/>
            </p:custDataLst>
          </p:nvPr>
        </p:nvPicPr>
        <p:blipFill>
          <a:blip r:embed="rId7" cstate="print">
            <a:extLst>
              <a:ext uri="{28A0092B-C50C-407E-A947-70E740481C1C}">
                <a14:useLocalDpi xmlns="" xmlns:a14="http://schemas.microsoft.com/office/drawing/2010/main" val="0"/>
              </a:ext>
            </a:extLst>
          </a:blip>
          <a:stretch>
            <a:fillRect/>
          </a:stretch>
        </p:blipFill>
        <p:spPr>
          <a:xfrm>
            <a:off x="7845552" y="2234336"/>
            <a:ext cx="857250" cy="857250"/>
          </a:xfrm>
          <a:prstGeom prst="rect">
            <a:avLst/>
          </a:prstGeom>
        </p:spPr>
      </p:pic>
      <p:pic>
        <p:nvPicPr>
          <p:cNvPr id="10" name="Paveikslėlis 9"/>
          <p:cNvPicPr>
            <a:picLocks/>
          </p:cNvPicPr>
          <p:nvPr userDrawn="1">
            <p:custDataLst>
              <p:tags r:id="rId5"/>
            </p:custDataLst>
          </p:nvPr>
        </p:nvPicPr>
        <p:blipFill>
          <a:blip r:embed="rId8" cstate="print">
            <a:extLst>
              <a:ext uri="{28A0092B-C50C-407E-A947-70E740481C1C}">
                <a14:useLocalDpi xmlns="" xmlns:a14="http://schemas.microsoft.com/office/drawing/2010/main" val="0"/>
              </a:ext>
            </a:extLst>
          </a:blip>
          <a:stretch>
            <a:fillRect/>
          </a:stretch>
        </p:blipFill>
        <p:spPr>
          <a:xfrm>
            <a:off x="7845552" y="3873398"/>
            <a:ext cx="857250" cy="857250"/>
          </a:xfrm>
          <a:prstGeom prst="rect">
            <a:avLst/>
          </a:prstGeom>
        </p:spPr>
      </p:pic>
    </p:spTree>
    <p:custDataLst>
      <p:custData r:id="rId1"/>
    </p:custDataLst>
    <p:extLst>
      <p:ext uri="{BB962C8B-B14F-4D97-AF65-F5344CB8AC3E}">
        <p14:creationId xmlns="" xmlns:p14="http://schemas.microsoft.com/office/powerpoint/2010/main" val="2661151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ouse Mischief 1 - 4 Choices Right">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384048" y="1069848"/>
            <a:ext cx="7388352" cy="1215923"/>
          </a:xfrm>
          <a:prstGeom prst="rect">
            <a:avLst/>
          </a:prstGeom>
        </p:spPr>
        <p:txBody>
          <a:bodyPr vert="horz" wrap="square" lIns="90877" tIns="34654" rIns="90877" bIns="34654" anchor="ctr">
            <a:normAutofit/>
          </a:bodyPr>
          <a:lstStyle>
            <a:lvl1pPr marL="0" indent="0" algn="r" rtl="0" eaLnBrk="1" fontAlgn="base" hangingPunct="1">
              <a:spcBef>
                <a:spcPct val="20000"/>
              </a:spcBef>
              <a:spcAft>
                <a:spcPct val="0"/>
              </a:spcAft>
              <a:buNone/>
              <a:defRPr sz="3200"/>
            </a:lvl1pPr>
            <a:lvl2pPr marL="457200" indent="0" algn="r" rtl="0" eaLnBrk="1" fontAlgn="base" hangingPunct="1">
              <a:spcBef>
                <a:spcPct val="20000"/>
              </a:spcBef>
              <a:spcAft>
                <a:spcPct val="0"/>
              </a:spcAft>
              <a:buNone/>
              <a:defRPr sz="3200"/>
            </a:lvl2pPr>
            <a:lvl3pPr marL="914400" indent="0" algn="r" rtl="0" eaLnBrk="1" fontAlgn="base" hangingPunct="1">
              <a:spcBef>
                <a:spcPct val="20000"/>
              </a:spcBef>
              <a:spcAft>
                <a:spcPct val="0"/>
              </a:spcAft>
              <a:buNone/>
              <a:defRPr sz="3200"/>
            </a:lvl3pPr>
            <a:lvl4pPr marL="1371600" indent="0" algn="r" rtl="0" eaLnBrk="1" fontAlgn="base" hangingPunct="1">
              <a:spcBef>
                <a:spcPct val="20000"/>
              </a:spcBef>
              <a:spcAft>
                <a:spcPct val="0"/>
              </a:spcAft>
              <a:buNone/>
              <a:defRPr sz="3200"/>
            </a:lvl4pPr>
            <a:lvl5pPr marL="1828800" indent="0" algn="r"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384048" y="2402357"/>
            <a:ext cx="7388352" cy="1215923"/>
          </a:xfrm>
          <a:prstGeom prst="rect">
            <a:avLst/>
          </a:prstGeom>
        </p:spPr>
        <p:txBody>
          <a:bodyPr vert="horz" wrap="square" lIns="90877" tIns="34654" rIns="90877" bIns="34654" anchor="ctr">
            <a:normAutofit/>
          </a:bodyPr>
          <a:lstStyle>
            <a:lvl1pPr marL="0" indent="0" algn="r" rtl="0" eaLnBrk="1" fontAlgn="base" hangingPunct="1">
              <a:spcBef>
                <a:spcPct val="20000"/>
              </a:spcBef>
              <a:spcAft>
                <a:spcPct val="0"/>
              </a:spcAft>
              <a:buNone/>
              <a:defRPr sz="3200"/>
            </a:lvl1pPr>
            <a:lvl2pPr marL="457200" indent="0" algn="r" rtl="0" eaLnBrk="1" fontAlgn="base" hangingPunct="1">
              <a:spcBef>
                <a:spcPct val="20000"/>
              </a:spcBef>
              <a:spcAft>
                <a:spcPct val="0"/>
              </a:spcAft>
              <a:buNone/>
              <a:defRPr sz="3200"/>
            </a:lvl2pPr>
            <a:lvl3pPr marL="914400" indent="0" algn="r" rtl="0" eaLnBrk="1" fontAlgn="base" hangingPunct="1">
              <a:spcBef>
                <a:spcPct val="20000"/>
              </a:spcBef>
              <a:spcAft>
                <a:spcPct val="0"/>
              </a:spcAft>
              <a:buNone/>
              <a:defRPr sz="3200"/>
            </a:lvl3pPr>
            <a:lvl4pPr marL="1371600" indent="0" algn="r" rtl="0" eaLnBrk="1" fontAlgn="base" hangingPunct="1">
              <a:spcBef>
                <a:spcPct val="20000"/>
              </a:spcBef>
              <a:spcAft>
                <a:spcPct val="0"/>
              </a:spcAft>
              <a:buNone/>
              <a:defRPr sz="3200"/>
            </a:lvl4pPr>
            <a:lvl5pPr marL="1828800" indent="0" algn="r"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custDataLst>
              <p:tags r:id="rId4"/>
            </p:custDataLst>
          </p:nvPr>
        </p:nvSpPr>
        <p:spPr>
          <a:xfrm>
            <a:off x="384048" y="3734867"/>
            <a:ext cx="7388352" cy="1215923"/>
          </a:xfrm>
          <a:prstGeom prst="rect">
            <a:avLst/>
          </a:prstGeom>
        </p:spPr>
        <p:txBody>
          <a:bodyPr vert="horz" wrap="square" lIns="90877" tIns="34654" rIns="90877" bIns="34654" anchor="ctr">
            <a:normAutofit/>
          </a:bodyPr>
          <a:lstStyle>
            <a:lvl1pPr marL="0" indent="0" algn="r" rtl="0" eaLnBrk="1" fontAlgn="base" hangingPunct="1">
              <a:spcBef>
                <a:spcPct val="20000"/>
              </a:spcBef>
              <a:spcAft>
                <a:spcPct val="0"/>
              </a:spcAft>
              <a:buNone/>
              <a:defRPr sz="3200"/>
            </a:lvl1pPr>
            <a:lvl2pPr marL="457200" indent="0" algn="r" rtl="0" eaLnBrk="1" fontAlgn="base" hangingPunct="1">
              <a:spcBef>
                <a:spcPct val="20000"/>
              </a:spcBef>
              <a:spcAft>
                <a:spcPct val="0"/>
              </a:spcAft>
              <a:buNone/>
              <a:defRPr sz="3200"/>
            </a:lvl2pPr>
            <a:lvl3pPr marL="914400" indent="0" algn="r" rtl="0" eaLnBrk="1" fontAlgn="base" hangingPunct="1">
              <a:spcBef>
                <a:spcPct val="20000"/>
              </a:spcBef>
              <a:spcAft>
                <a:spcPct val="0"/>
              </a:spcAft>
              <a:buNone/>
              <a:defRPr sz="3200"/>
            </a:lvl3pPr>
            <a:lvl4pPr marL="1371600" indent="0" algn="r" rtl="0" eaLnBrk="1" fontAlgn="base" hangingPunct="1">
              <a:spcBef>
                <a:spcPct val="20000"/>
              </a:spcBef>
              <a:spcAft>
                <a:spcPct val="0"/>
              </a:spcAft>
              <a:buNone/>
              <a:defRPr sz="3200"/>
            </a:lvl4pPr>
            <a:lvl5pPr marL="1828800" indent="0" algn="r"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10" name="Turinio vietos rezervavimo ženklas 9"/>
          <p:cNvSpPr>
            <a:spLocks noGrp="1"/>
          </p:cNvSpPr>
          <p:nvPr>
            <p:ph sz="quarter" idx="14"/>
            <p:custDataLst>
              <p:tags r:id="rId5"/>
            </p:custDataLst>
          </p:nvPr>
        </p:nvSpPr>
        <p:spPr>
          <a:xfrm>
            <a:off x="384048" y="5067376"/>
            <a:ext cx="7388352" cy="1215923"/>
          </a:xfrm>
          <a:prstGeom prst="rect">
            <a:avLst/>
          </a:prstGeom>
        </p:spPr>
        <p:txBody>
          <a:bodyPr vert="horz" wrap="square" lIns="90877" tIns="34654" rIns="90877" bIns="34654" anchor="ctr">
            <a:normAutofit/>
          </a:bodyPr>
          <a:lstStyle>
            <a:lvl1pPr marL="0" indent="0" algn="r" rtl="0" eaLnBrk="1" fontAlgn="base" hangingPunct="1">
              <a:spcBef>
                <a:spcPct val="20000"/>
              </a:spcBef>
              <a:spcAft>
                <a:spcPct val="0"/>
              </a:spcAft>
              <a:buNone/>
              <a:defRPr sz="3200"/>
            </a:lvl1pPr>
            <a:lvl2pPr marL="457200" indent="0" algn="r" rtl="0" eaLnBrk="1" fontAlgn="base" hangingPunct="1">
              <a:spcBef>
                <a:spcPct val="20000"/>
              </a:spcBef>
              <a:spcAft>
                <a:spcPct val="0"/>
              </a:spcAft>
              <a:buNone/>
              <a:defRPr sz="3200"/>
            </a:lvl2pPr>
            <a:lvl3pPr marL="914400" indent="0" algn="r" rtl="0" eaLnBrk="1" fontAlgn="base" hangingPunct="1">
              <a:spcBef>
                <a:spcPct val="20000"/>
              </a:spcBef>
              <a:spcAft>
                <a:spcPct val="0"/>
              </a:spcAft>
              <a:buNone/>
              <a:defRPr sz="3200"/>
            </a:lvl3pPr>
            <a:lvl4pPr marL="1371600" indent="0" algn="r" rtl="0" eaLnBrk="1" fontAlgn="base" hangingPunct="1">
              <a:spcBef>
                <a:spcPct val="20000"/>
              </a:spcBef>
              <a:spcAft>
                <a:spcPct val="0"/>
              </a:spcAft>
              <a:buNone/>
              <a:defRPr sz="3200"/>
            </a:lvl4pPr>
            <a:lvl5pPr marL="1828800" indent="0" algn="r"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pic>
        <p:nvPicPr>
          <p:cNvPr id="11" name="Paveikslėlis 10"/>
          <p:cNvPicPr>
            <a:picLocks/>
          </p:cNvPicPr>
          <p:nvPr userDrawn="1">
            <p:custDataLst>
              <p:tags r:id="rId6"/>
            </p:custDataLst>
          </p:nvPr>
        </p:nvPicPr>
        <p:blipFill>
          <a:blip r:embed="rId11" cstate="print">
            <a:extLst>
              <a:ext uri="{28A0092B-C50C-407E-A947-70E740481C1C}">
                <a14:useLocalDpi xmlns="" xmlns:a14="http://schemas.microsoft.com/office/drawing/2010/main" val="0"/>
              </a:ext>
            </a:extLst>
          </a:blip>
          <a:stretch>
            <a:fillRect/>
          </a:stretch>
        </p:blipFill>
        <p:spPr>
          <a:xfrm>
            <a:off x="7845552" y="1249185"/>
            <a:ext cx="857250" cy="857250"/>
          </a:xfrm>
          <a:prstGeom prst="rect">
            <a:avLst/>
          </a:prstGeom>
        </p:spPr>
      </p:pic>
      <p:pic>
        <p:nvPicPr>
          <p:cNvPr id="12" name="Paveikslėlis 11"/>
          <p:cNvPicPr>
            <a:picLocks/>
          </p:cNvPicPr>
          <p:nvPr userDrawn="1">
            <p:custDataLst>
              <p:tags r:id="rId7"/>
            </p:custDataLst>
          </p:nvPr>
        </p:nvPicPr>
        <p:blipFill>
          <a:blip r:embed="rId12" cstate="print">
            <a:extLst>
              <a:ext uri="{28A0092B-C50C-407E-A947-70E740481C1C}">
                <a14:useLocalDpi xmlns="" xmlns:a14="http://schemas.microsoft.com/office/drawing/2010/main" val="0"/>
              </a:ext>
            </a:extLst>
          </a:blip>
          <a:stretch>
            <a:fillRect/>
          </a:stretch>
        </p:blipFill>
        <p:spPr>
          <a:xfrm>
            <a:off x="7845552" y="2581694"/>
            <a:ext cx="857250" cy="857250"/>
          </a:xfrm>
          <a:prstGeom prst="rect">
            <a:avLst/>
          </a:prstGeom>
        </p:spPr>
      </p:pic>
      <p:pic>
        <p:nvPicPr>
          <p:cNvPr id="13" name="Paveikslėlis 12"/>
          <p:cNvPicPr>
            <a:picLocks/>
          </p:cNvPicPr>
          <p:nvPr userDrawn="1">
            <p:custDataLst>
              <p:tags r:id="rId8"/>
            </p:custDataLst>
          </p:nvPr>
        </p:nvPicPr>
        <p:blipFill>
          <a:blip r:embed="rId13" cstate="print">
            <a:extLst>
              <a:ext uri="{28A0092B-C50C-407E-A947-70E740481C1C}">
                <a14:useLocalDpi xmlns="" xmlns:a14="http://schemas.microsoft.com/office/drawing/2010/main" val="0"/>
              </a:ext>
            </a:extLst>
          </a:blip>
          <a:stretch>
            <a:fillRect/>
          </a:stretch>
        </p:blipFill>
        <p:spPr>
          <a:xfrm>
            <a:off x="7845552" y="3914203"/>
            <a:ext cx="857250" cy="857250"/>
          </a:xfrm>
          <a:prstGeom prst="rect">
            <a:avLst/>
          </a:prstGeom>
        </p:spPr>
      </p:pic>
      <p:pic>
        <p:nvPicPr>
          <p:cNvPr id="14" name="Paveikslėlis 13"/>
          <p:cNvPicPr>
            <a:picLocks/>
          </p:cNvPicPr>
          <p:nvPr userDrawn="1">
            <p:custDataLst>
              <p:tags r:id="rId9"/>
            </p:custDataLst>
          </p:nvPr>
        </p:nvPicPr>
        <p:blipFill>
          <a:blip r:embed="rId14" cstate="print">
            <a:extLst>
              <a:ext uri="{28A0092B-C50C-407E-A947-70E740481C1C}">
                <a14:useLocalDpi xmlns="" xmlns:a14="http://schemas.microsoft.com/office/drawing/2010/main" val="0"/>
              </a:ext>
            </a:extLst>
          </a:blip>
          <a:stretch>
            <a:fillRect/>
          </a:stretch>
        </p:blipFill>
        <p:spPr>
          <a:xfrm>
            <a:off x="7845552" y="5246713"/>
            <a:ext cx="857250" cy="857250"/>
          </a:xfrm>
          <a:prstGeom prst="rect">
            <a:avLst/>
          </a:prstGeom>
        </p:spPr>
      </p:pic>
    </p:spTree>
    <p:custDataLst>
      <p:custData r:id="rId1"/>
    </p:custDataLst>
    <p:extLst>
      <p:ext uri="{BB962C8B-B14F-4D97-AF65-F5344CB8AC3E}">
        <p14:creationId xmlns="" xmlns:p14="http://schemas.microsoft.com/office/powerpoint/2010/main" val="625728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Mouse Mischief 1 - 4 Choices TopStacked">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1096367" y="2329663"/>
            <a:ext cx="1621231" cy="4437126"/>
          </a:xfrm>
          <a:prstGeom prst="rect">
            <a:avLst/>
          </a:prstGeom>
        </p:spPr>
        <p:txBody>
          <a:bodyPr vert="wordArtVert" wrap="square" lIns="19941" tIns="126458" rIns="19941" bIns="126458"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2873046" y="2329663"/>
            <a:ext cx="1621231" cy="4437126"/>
          </a:xfrm>
          <a:prstGeom prst="rect">
            <a:avLst/>
          </a:prstGeom>
        </p:spPr>
        <p:txBody>
          <a:bodyPr vert="wordArtVert" wrap="square" lIns="19941" tIns="126458" rIns="19941" bIns="126458"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custDataLst>
              <p:tags r:id="rId4"/>
            </p:custDataLst>
          </p:nvPr>
        </p:nvSpPr>
        <p:spPr>
          <a:xfrm>
            <a:off x="4649725" y="2329663"/>
            <a:ext cx="1621231" cy="4437126"/>
          </a:xfrm>
          <a:prstGeom prst="rect">
            <a:avLst/>
          </a:prstGeom>
        </p:spPr>
        <p:txBody>
          <a:bodyPr vert="wordArtVert" wrap="square" lIns="19941" tIns="126458" rIns="19941" bIns="126458"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10" name="Turinio vietos rezervavimo ženklas 9"/>
          <p:cNvSpPr>
            <a:spLocks noGrp="1"/>
          </p:cNvSpPr>
          <p:nvPr>
            <p:ph sz="quarter" idx="14"/>
            <p:custDataLst>
              <p:tags r:id="rId5"/>
            </p:custDataLst>
          </p:nvPr>
        </p:nvSpPr>
        <p:spPr>
          <a:xfrm>
            <a:off x="6426404" y="2329663"/>
            <a:ext cx="1621231" cy="4437126"/>
          </a:xfrm>
          <a:prstGeom prst="rect">
            <a:avLst/>
          </a:prstGeom>
        </p:spPr>
        <p:txBody>
          <a:bodyPr vert="wordArtVert" wrap="square" lIns="19941" tIns="126458" rIns="19941" bIns="126458"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pic>
        <p:nvPicPr>
          <p:cNvPr id="11" name="Paveikslėlis 10"/>
          <p:cNvPicPr>
            <a:picLocks/>
          </p:cNvPicPr>
          <p:nvPr userDrawn="1">
            <p:custDataLst>
              <p:tags r:id="rId6"/>
            </p:custDataLst>
          </p:nvPr>
        </p:nvPicPr>
        <p:blipFill>
          <a:blip r:embed="rId11" cstate="print">
            <a:extLst>
              <a:ext uri="{28A0092B-C50C-407E-A947-70E740481C1C}">
                <a14:useLocalDpi xmlns="" xmlns:a14="http://schemas.microsoft.com/office/drawing/2010/main" val="0"/>
              </a:ext>
            </a:extLst>
          </a:blip>
          <a:stretch>
            <a:fillRect/>
          </a:stretch>
        </p:blipFill>
        <p:spPr>
          <a:xfrm>
            <a:off x="1478356" y="1355827"/>
            <a:ext cx="857250" cy="857250"/>
          </a:xfrm>
          <a:prstGeom prst="rect">
            <a:avLst/>
          </a:prstGeom>
        </p:spPr>
      </p:pic>
      <p:pic>
        <p:nvPicPr>
          <p:cNvPr id="12" name="Paveikslėlis 11"/>
          <p:cNvPicPr>
            <a:picLocks/>
          </p:cNvPicPr>
          <p:nvPr userDrawn="1">
            <p:custDataLst>
              <p:tags r:id="rId7"/>
            </p:custDataLst>
          </p:nvPr>
        </p:nvPicPr>
        <p:blipFill>
          <a:blip r:embed="rId12" cstate="print">
            <a:extLst>
              <a:ext uri="{28A0092B-C50C-407E-A947-70E740481C1C}">
                <a14:useLocalDpi xmlns="" xmlns:a14="http://schemas.microsoft.com/office/drawing/2010/main" val="0"/>
              </a:ext>
            </a:extLst>
          </a:blip>
          <a:stretch>
            <a:fillRect/>
          </a:stretch>
        </p:blipFill>
        <p:spPr>
          <a:xfrm>
            <a:off x="3255035" y="1355827"/>
            <a:ext cx="857250" cy="857250"/>
          </a:xfrm>
          <a:prstGeom prst="rect">
            <a:avLst/>
          </a:prstGeom>
        </p:spPr>
      </p:pic>
      <p:pic>
        <p:nvPicPr>
          <p:cNvPr id="13" name="Paveikslėlis 12"/>
          <p:cNvPicPr>
            <a:picLocks/>
          </p:cNvPicPr>
          <p:nvPr userDrawn="1">
            <p:custDataLst>
              <p:tags r:id="rId8"/>
            </p:custDataLst>
          </p:nvPr>
        </p:nvPicPr>
        <p:blipFill>
          <a:blip r:embed="rId13" cstate="print">
            <a:extLst>
              <a:ext uri="{28A0092B-C50C-407E-A947-70E740481C1C}">
                <a14:useLocalDpi xmlns="" xmlns:a14="http://schemas.microsoft.com/office/drawing/2010/main" val="0"/>
              </a:ext>
            </a:extLst>
          </a:blip>
          <a:stretch>
            <a:fillRect/>
          </a:stretch>
        </p:blipFill>
        <p:spPr>
          <a:xfrm>
            <a:off x="5031715" y="1355827"/>
            <a:ext cx="857250" cy="857250"/>
          </a:xfrm>
          <a:prstGeom prst="rect">
            <a:avLst/>
          </a:prstGeom>
        </p:spPr>
      </p:pic>
      <p:pic>
        <p:nvPicPr>
          <p:cNvPr id="14" name="Paveikslėlis 13"/>
          <p:cNvPicPr>
            <a:picLocks/>
          </p:cNvPicPr>
          <p:nvPr userDrawn="1">
            <p:custDataLst>
              <p:tags r:id="rId9"/>
            </p:custDataLst>
          </p:nvPr>
        </p:nvPicPr>
        <p:blipFill>
          <a:blip r:embed="rId14" cstate="print">
            <a:extLst>
              <a:ext uri="{28A0092B-C50C-407E-A947-70E740481C1C}">
                <a14:useLocalDpi xmlns="" xmlns:a14="http://schemas.microsoft.com/office/drawing/2010/main" val="0"/>
              </a:ext>
            </a:extLst>
          </a:blip>
          <a:stretch>
            <a:fillRect/>
          </a:stretch>
        </p:blipFill>
        <p:spPr>
          <a:xfrm>
            <a:off x="6808394" y="1355827"/>
            <a:ext cx="857250" cy="857250"/>
          </a:xfrm>
          <a:prstGeom prst="rect">
            <a:avLst/>
          </a:prstGeom>
        </p:spPr>
      </p:pic>
    </p:spTree>
    <p:custDataLst>
      <p:custData r:id="rId1"/>
    </p:custDataLst>
    <p:extLst>
      <p:ext uri="{BB962C8B-B14F-4D97-AF65-F5344CB8AC3E}">
        <p14:creationId xmlns="" xmlns:p14="http://schemas.microsoft.com/office/powerpoint/2010/main" val="792842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lvl1pPr>
              <a:defRPr/>
            </a:lvl1pPr>
          </a:lstStyle>
          <a:p>
            <a:fld id="{45E8E3FE-5DCB-4F84-A722-4007D384567E}" type="datetimeFigureOut">
              <a:rPr lang="lt-LT" smtClean="0"/>
              <a:pPr/>
              <a:t>2015.12.10</a:t>
            </a:fld>
            <a:endParaRPr lang="lt-LT"/>
          </a:p>
        </p:txBody>
      </p:sp>
      <p:sp>
        <p:nvSpPr>
          <p:cNvPr id="5" name="Poraštės vietos rezervavimo ženklas 4"/>
          <p:cNvSpPr>
            <a:spLocks noGrp="1"/>
          </p:cNvSpPr>
          <p:nvPr>
            <p:ph type="ftr" sz="quarter" idx="11"/>
          </p:nvPr>
        </p:nvSpPr>
        <p:spPr/>
        <p:txBody>
          <a:bodyPr/>
          <a:lstStyle>
            <a:lvl1pPr>
              <a:defRPr/>
            </a:lvl1pPr>
          </a:lstStyle>
          <a:p>
            <a:endParaRPr lang="lt-LT"/>
          </a:p>
        </p:txBody>
      </p:sp>
      <p:sp>
        <p:nvSpPr>
          <p:cNvPr id="6" name="Skaidrės numerio vietos rezervavimo ženklas 5"/>
          <p:cNvSpPr>
            <a:spLocks noGrp="1"/>
          </p:cNvSpPr>
          <p:nvPr>
            <p:ph type="sldNum" sz="quarter" idx="12"/>
          </p:nvPr>
        </p:nvSpPr>
        <p:spPr/>
        <p:txBody>
          <a:bodyPr/>
          <a:lstStyle>
            <a:lvl1pPr>
              <a:defRPr/>
            </a:lvl1pPr>
          </a:lstStyle>
          <a:p>
            <a:fld id="{B861F43E-1371-410B-9A4C-AEAAD2115B58}" type="slidenum">
              <a:rPr lang="lt-LT" smtClean="0"/>
              <a:pPr/>
              <a:t>‹#›</a:t>
            </a:fld>
            <a:endParaRPr lang="lt-LT"/>
          </a:p>
        </p:txBody>
      </p:sp>
    </p:spTree>
    <p:extLst>
      <p:ext uri="{BB962C8B-B14F-4D97-AF65-F5344CB8AC3E}">
        <p14:creationId xmlns="" xmlns:p14="http://schemas.microsoft.com/office/powerpoint/2010/main" val="15180936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ouse Mischief 2 - 2 Choices TopStacked">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2464308" y="2329663"/>
            <a:ext cx="2029968" cy="4437126"/>
          </a:xfrm>
          <a:prstGeom prst="rect">
            <a:avLst/>
          </a:prstGeom>
        </p:spPr>
        <p:txBody>
          <a:bodyPr vert="wordArtVert" wrap="square" lIns="24969" tIns="126458" rIns="24969" bIns="126458"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4649724" y="2329663"/>
            <a:ext cx="2029968" cy="4437126"/>
          </a:xfrm>
          <a:prstGeom prst="rect">
            <a:avLst/>
          </a:prstGeom>
        </p:spPr>
        <p:txBody>
          <a:bodyPr vert="wordArtVert" wrap="square" lIns="24969" tIns="126458" rIns="24969" bIns="126458"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pic>
        <p:nvPicPr>
          <p:cNvPr id="9" name="Paveikslėlis 8"/>
          <p:cNvPicPr>
            <a:picLocks/>
          </p:cNvPicPr>
          <p:nvPr userDrawn="1">
            <p:custDataLst>
              <p:tags r:id="rId4"/>
            </p:custDataLst>
          </p:nvPr>
        </p:nvPicPr>
        <p:blipFill>
          <a:blip r:embed="rId7" cstate="print">
            <a:extLst>
              <a:ext uri="{28A0092B-C50C-407E-A947-70E740481C1C}">
                <a14:useLocalDpi xmlns="" xmlns:a14="http://schemas.microsoft.com/office/drawing/2010/main" val="0"/>
              </a:ext>
            </a:extLst>
          </a:blip>
          <a:stretch>
            <a:fillRect/>
          </a:stretch>
        </p:blipFill>
        <p:spPr>
          <a:xfrm>
            <a:off x="3050667" y="1355827"/>
            <a:ext cx="857250" cy="857250"/>
          </a:xfrm>
          <a:prstGeom prst="rect">
            <a:avLst/>
          </a:prstGeom>
        </p:spPr>
      </p:pic>
      <p:pic>
        <p:nvPicPr>
          <p:cNvPr id="10" name="Paveikslėlis 9"/>
          <p:cNvPicPr>
            <a:picLocks/>
          </p:cNvPicPr>
          <p:nvPr userDrawn="1">
            <p:custDataLst>
              <p:tags r:id="rId5"/>
            </p:custDataLst>
          </p:nvPr>
        </p:nvPicPr>
        <p:blipFill>
          <a:blip r:embed="rId8" cstate="print">
            <a:extLst>
              <a:ext uri="{28A0092B-C50C-407E-A947-70E740481C1C}">
                <a14:useLocalDpi xmlns="" xmlns:a14="http://schemas.microsoft.com/office/drawing/2010/main" val="0"/>
              </a:ext>
            </a:extLst>
          </a:blip>
          <a:stretch>
            <a:fillRect/>
          </a:stretch>
        </p:blipFill>
        <p:spPr>
          <a:xfrm>
            <a:off x="5236083" y="1355827"/>
            <a:ext cx="857250" cy="857250"/>
          </a:xfrm>
          <a:prstGeom prst="rect">
            <a:avLst/>
          </a:prstGeom>
        </p:spPr>
      </p:pic>
    </p:spTree>
    <p:custDataLst>
      <p:custData r:id="rId1"/>
    </p:custDataLst>
    <p:extLst>
      <p:ext uri="{BB962C8B-B14F-4D97-AF65-F5344CB8AC3E}">
        <p14:creationId xmlns="" xmlns:p14="http://schemas.microsoft.com/office/powerpoint/2010/main" val="3736898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Mouse Mischief 1 - 2 Choices TopVertical">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4649724" y="2329663"/>
            <a:ext cx="2029968" cy="4437126"/>
          </a:xfrm>
          <a:prstGeom prst="rect">
            <a:avLst/>
          </a:prstGeom>
        </p:spPr>
        <p:txBody>
          <a:bodyPr vert="wordArtVertRtl" wrap="square" lIns="24969" tIns="126458" rIns="24969" bIns="126458" rtlCol="0" anchor="ctr" anchorCtr="0">
            <a:normAutofit/>
          </a:bodyPr>
          <a:lstStyle>
            <a:lvl1pPr marL="0" indent="0" algn="l" defTabSz="914400" rtl="0" eaLnBrk="1" fontAlgn="base" latinLnBrk="0" hangingPunct="1">
              <a:spcBef>
                <a:spcPct val="20000"/>
              </a:spcBef>
              <a:spcAft>
                <a:spcPct val="0"/>
              </a:spcAft>
              <a:buFont typeface="Arial" pitchFamily="34" charset="0"/>
              <a:buNone/>
              <a:defRPr lang="lt-LT" sz="3200" kern="1200" smtClean="0"/>
            </a:lvl1pPr>
            <a:lvl2pPr marL="457200" indent="0" algn="l" defTabSz="914400" rtl="0" eaLnBrk="1" fontAlgn="base" latinLnBrk="0" hangingPunct="1">
              <a:spcBef>
                <a:spcPct val="20000"/>
              </a:spcBef>
              <a:spcAft>
                <a:spcPct val="0"/>
              </a:spcAft>
              <a:buFont typeface="Arial" pitchFamily="34" charset="0"/>
              <a:buNone/>
              <a:defRPr lang="lt-LT" sz="3200" kern="1200" smtClean="0">
                <a:ea typeface="+mn-ea"/>
              </a:defRPr>
            </a:lvl2pPr>
            <a:lvl3pPr marL="914400" indent="0" algn="l" defTabSz="914400" rtl="0" eaLnBrk="1" fontAlgn="base" latinLnBrk="0" hangingPunct="1">
              <a:spcBef>
                <a:spcPct val="20000"/>
              </a:spcBef>
              <a:spcAft>
                <a:spcPct val="0"/>
              </a:spcAft>
              <a:buFont typeface="Arial" pitchFamily="34" charset="0"/>
              <a:buNone/>
              <a:defRPr lang="lt-LT" sz="3200" kern="1200" smtClean="0">
                <a:ea typeface="+mn-ea"/>
              </a:defRPr>
            </a:lvl3pPr>
            <a:lvl4pPr marL="1371600" indent="0" algn="l" defTabSz="914400" rtl="0" eaLnBrk="1" fontAlgn="base" latinLnBrk="0" hangingPunct="1">
              <a:spcBef>
                <a:spcPct val="20000"/>
              </a:spcBef>
              <a:spcAft>
                <a:spcPct val="0"/>
              </a:spcAft>
              <a:buFont typeface="Arial" pitchFamily="34" charset="0"/>
              <a:buNone/>
              <a:defRPr lang="lt-LT" sz="3200" kern="1200" smtClean="0">
                <a:ea typeface="+mn-ea"/>
              </a:defRPr>
            </a:lvl4pPr>
            <a:lvl5pPr marL="1828800" indent="0" algn="l" defTabSz="914400" rtl="0" eaLnBrk="1" fontAlgn="base" latinLnBrk="0" hangingPunct="1">
              <a:spcBef>
                <a:spcPct val="20000"/>
              </a:spcBef>
              <a:spcAft>
                <a:spcPct val="0"/>
              </a:spcAft>
              <a:buFont typeface="Arial" pitchFamily="34" charset="0"/>
              <a:buNone/>
              <a:defRPr lang="lt-LT" sz="3200" kern="1200">
                <a:ea typeface="+mn-ea"/>
              </a:defRPr>
            </a:lvl5pPr>
          </a:lstStyle>
          <a:p>
            <a:pPr lvl="0" defTabSz="914400" latinLnBrk="0">
              <a:buFont typeface="Arial" pitchFamily="34" charset="0"/>
              <a:buNone/>
            </a:pPr>
            <a:r>
              <a:rPr lang="lt-LT" smtClean="0"/>
              <a:t>Spustelėję redag. ruoš. teksto stilių</a:t>
            </a:r>
          </a:p>
          <a:p>
            <a:pPr lvl="1" defTabSz="914400" latinLnBrk="0">
              <a:buFont typeface="Arial" pitchFamily="34" charset="0"/>
            </a:pPr>
            <a:endParaRPr lang="lt-LT"/>
          </a:p>
        </p:txBody>
      </p:sp>
      <p:sp>
        <p:nvSpPr>
          <p:cNvPr id="8" name="Turinio vietos rezervavimo ženklas 7"/>
          <p:cNvSpPr>
            <a:spLocks noGrp="1"/>
          </p:cNvSpPr>
          <p:nvPr>
            <p:ph sz="quarter" idx="12"/>
            <p:custDataLst>
              <p:tags r:id="rId3"/>
            </p:custDataLst>
          </p:nvPr>
        </p:nvSpPr>
        <p:spPr>
          <a:xfrm>
            <a:off x="2464308" y="2329663"/>
            <a:ext cx="2029968" cy="4437126"/>
          </a:xfrm>
          <a:prstGeom prst="rect">
            <a:avLst/>
          </a:prstGeom>
        </p:spPr>
        <p:txBody>
          <a:bodyPr vert="wordArtVertRtl" wrap="square" lIns="24969" tIns="126458" rIns="24969" bIns="126458" rtlCol="0" anchor="ctr" anchorCtr="0">
            <a:normAutofit/>
          </a:bodyPr>
          <a:lstStyle>
            <a:lvl1pPr marL="0" indent="0" algn="l" defTabSz="914400" rtl="0" eaLnBrk="1" fontAlgn="base" latinLnBrk="0" hangingPunct="1">
              <a:spcBef>
                <a:spcPct val="20000"/>
              </a:spcBef>
              <a:spcAft>
                <a:spcPct val="0"/>
              </a:spcAft>
              <a:buFont typeface="Arial" pitchFamily="34" charset="0"/>
              <a:buNone/>
              <a:defRPr lang="lt-LT" sz="3200" kern="1200" smtClean="0"/>
            </a:lvl1pPr>
            <a:lvl2pPr marL="457200" indent="0" algn="l" defTabSz="914400" rtl="0" eaLnBrk="1" fontAlgn="base" latinLnBrk="0" hangingPunct="1">
              <a:spcBef>
                <a:spcPct val="20000"/>
              </a:spcBef>
              <a:spcAft>
                <a:spcPct val="0"/>
              </a:spcAft>
              <a:buFont typeface="Arial" pitchFamily="34" charset="0"/>
              <a:buNone/>
              <a:defRPr lang="lt-LT" sz="3200" kern="1200" smtClean="0">
                <a:ea typeface="+mn-ea"/>
              </a:defRPr>
            </a:lvl2pPr>
            <a:lvl3pPr marL="914400" indent="0" algn="l" defTabSz="914400" rtl="0" eaLnBrk="1" fontAlgn="base" latinLnBrk="0" hangingPunct="1">
              <a:spcBef>
                <a:spcPct val="20000"/>
              </a:spcBef>
              <a:spcAft>
                <a:spcPct val="0"/>
              </a:spcAft>
              <a:buFont typeface="Arial" pitchFamily="34" charset="0"/>
              <a:buNone/>
              <a:defRPr lang="lt-LT" sz="3200" kern="1200" smtClean="0">
                <a:ea typeface="+mn-ea"/>
              </a:defRPr>
            </a:lvl3pPr>
            <a:lvl4pPr marL="1371600" indent="0" algn="l" defTabSz="914400" rtl="0" eaLnBrk="1" fontAlgn="base" latinLnBrk="0" hangingPunct="1">
              <a:spcBef>
                <a:spcPct val="20000"/>
              </a:spcBef>
              <a:spcAft>
                <a:spcPct val="0"/>
              </a:spcAft>
              <a:buFont typeface="Arial" pitchFamily="34" charset="0"/>
              <a:buNone/>
              <a:defRPr lang="lt-LT" sz="3200" kern="1200" smtClean="0">
                <a:ea typeface="+mn-ea"/>
              </a:defRPr>
            </a:lvl4pPr>
            <a:lvl5pPr marL="1828800" indent="0" algn="l" defTabSz="914400" rtl="0" eaLnBrk="1" fontAlgn="base" latinLnBrk="0" hangingPunct="1">
              <a:spcBef>
                <a:spcPct val="20000"/>
              </a:spcBef>
              <a:spcAft>
                <a:spcPct val="0"/>
              </a:spcAft>
              <a:buFont typeface="Arial" pitchFamily="34" charset="0"/>
              <a:buNone/>
              <a:defRPr lang="lt-LT" sz="3200" kern="1200">
                <a:ea typeface="+mn-ea"/>
              </a:defRPr>
            </a:lvl5pPr>
          </a:lstStyle>
          <a:p>
            <a:pPr lvl="0" defTabSz="914400" latinLnBrk="0">
              <a:buFont typeface="Arial" pitchFamily="34" charset="0"/>
              <a:buNone/>
            </a:pPr>
            <a:r>
              <a:rPr lang="lt-LT" smtClean="0"/>
              <a:t>Spustelėję redag. ruoš. teksto stilių</a:t>
            </a:r>
          </a:p>
          <a:p>
            <a:pPr lvl="1" defTabSz="914400" latinLnBrk="0">
              <a:buFont typeface="Arial" pitchFamily="34" charset="0"/>
            </a:pPr>
            <a:endParaRPr lang="lt-LT"/>
          </a:p>
        </p:txBody>
      </p:sp>
      <p:pic>
        <p:nvPicPr>
          <p:cNvPr id="9" name="Paveikslėlis 8"/>
          <p:cNvPicPr>
            <a:picLocks/>
          </p:cNvPicPr>
          <p:nvPr userDrawn="1">
            <p:custDataLst>
              <p:tags r:id="rId4"/>
            </p:custDataLst>
          </p:nvPr>
        </p:nvPicPr>
        <p:blipFill>
          <a:blip r:embed="rId7" cstate="print">
            <a:extLst>
              <a:ext uri="{28A0092B-C50C-407E-A947-70E740481C1C}">
                <a14:useLocalDpi xmlns="" xmlns:a14="http://schemas.microsoft.com/office/drawing/2010/main" val="0"/>
              </a:ext>
            </a:extLst>
          </a:blip>
          <a:stretch>
            <a:fillRect/>
          </a:stretch>
        </p:blipFill>
        <p:spPr>
          <a:xfrm>
            <a:off x="5236083" y="1355827"/>
            <a:ext cx="857250" cy="857250"/>
          </a:xfrm>
          <a:prstGeom prst="rect">
            <a:avLst/>
          </a:prstGeom>
        </p:spPr>
      </p:pic>
      <p:pic>
        <p:nvPicPr>
          <p:cNvPr id="10" name="Paveikslėlis 9"/>
          <p:cNvPicPr>
            <a:picLocks/>
          </p:cNvPicPr>
          <p:nvPr userDrawn="1">
            <p:custDataLst>
              <p:tags r:id="rId5"/>
            </p:custDataLst>
          </p:nvPr>
        </p:nvPicPr>
        <p:blipFill>
          <a:blip r:embed="rId8" cstate="print">
            <a:extLst>
              <a:ext uri="{28A0092B-C50C-407E-A947-70E740481C1C}">
                <a14:useLocalDpi xmlns="" xmlns:a14="http://schemas.microsoft.com/office/drawing/2010/main" val="0"/>
              </a:ext>
            </a:extLst>
          </a:blip>
          <a:stretch>
            <a:fillRect/>
          </a:stretch>
        </p:blipFill>
        <p:spPr>
          <a:xfrm>
            <a:off x="3050667" y="1355827"/>
            <a:ext cx="857250" cy="857250"/>
          </a:xfrm>
          <a:prstGeom prst="rect">
            <a:avLst/>
          </a:prstGeom>
        </p:spPr>
      </p:pic>
    </p:spTree>
    <p:custDataLst>
      <p:custData r:id="rId1"/>
    </p:custDataLst>
    <p:extLst>
      <p:ext uri="{BB962C8B-B14F-4D97-AF65-F5344CB8AC3E}">
        <p14:creationId xmlns="" xmlns:p14="http://schemas.microsoft.com/office/powerpoint/2010/main" val="865886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ouse Mischief 1 - 2 Choices Bottom">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2464308" y="966978"/>
            <a:ext cx="2029968" cy="3840480"/>
          </a:xfrm>
          <a:prstGeom prst="rect">
            <a:avLst/>
          </a:prstGeom>
        </p:spPr>
        <p:txBody>
          <a:bodyPr vert="vert270" wrap="square" lIns="24969" tIns="109454" rIns="24969" bIns="109454"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4649724" y="966978"/>
            <a:ext cx="2029968" cy="3840480"/>
          </a:xfrm>
          <a:prstGeom prst="rect">
            <a:avLst/>
          </a:prstGeom>
        </p:spPr>
        <p:txBody>
          <a:bodyPr vert="vert270" wrap="square" lIns="24969" tIns="109454" rIns="24969" bIns="109454"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pic>
        <p:nvPicPr>
          <p:cNvPr id="9" name="Paveikslėlis 8"/>
          <p:cNvPicPr>
            <a:picLocks/>
          </p:cNvPicPr>
          <p:nvPr userDrawn="1">
            <p:custDataLst>
              <p:tags r:id="rId4"/>
            </p:custDataLst>
          </p:nvPr>
        </p:nvPicPr>
        <p:blipFill>
          <a:blip r:embed="rId7" cstate="print">
            <a:extLst>
              <a:ext uri="{28A0092B-C50C-407E-A947-70E740481C1C}">
                <a14:useLocalDpi xmlns="" xmlns:a14="http://schemas.microsoft.com/office/drawing/2010/main" val="0"/>
              </a:ext>
            </a:extLst>
          </a:blip>
          <a:stretch>
            <a:fillRect/>
          </a:stretch>
        </p:blipFill>
        <p:spPr>
          <a:xfrm>
            <a:off x="3050667" y="4924044"/>
            <a:ext cx="857250" cy="857250"/>
          </a:xfrm>
          <a:prstGeom prst="rect">
            <a:avLst/>
          </a:prstGeom>
        </p:spPr>
      </p:pic>
      <p:pic>
        <p:nvPicPr>
          <p:cNvPr id="10" name="Paveikslėlis 9"/>
          <p:cNvPicPr>
            <a:picLocks/>
          </p:cNvPicPr>
          <p:nvPr userDrawn="1">
            <p:custDataLst>
              <p:tags r:id="rId5"/>
            </p:custDataLst>
          </p:nvPr>
        </p:nvPicPr>
        <p:blipFill>
          <a:blip r:embed="rId8" cstate="print">
            <a:extLst>
              <a:ext uri="{28A0092B-C50C-407E-A947-70E740481C1C}">
                <a14:useLocalDpi xmlns="" xmlns:a14="http://schemas.microsoft.com/office/drawing/2010/main" val="0"/>
              </a:ext>
            </a:extLst>
          </a:blip>
          <a:stretch>
            <a:fillRect/>
          </a:stretch>
        </p:blipFill>
        <p:spPr>
          <a:xfrm>
            <a:off x="5236083" y="4924044"/>
            <a:ext cx="857250" cy="857250"/>
          </a:xfrm>
          <a:prstGeom prst="rect">
            <a:avLst/>
          </a:prstGeom>
        </p:spPr>
      </p:pic>
    </p:spTree>
    <p:custDataLst>
      <p:custData r:id="rId1"/>
    </p:custDataLst>
    <p:extLst>
      <p:ext uri="{BB962C8B-B14F-4D97-AF65-F5344CB8AC3E}">
        <p14:creationId xmlns="" xmlns:p14="http://schemas.microsoft.com/office/powerpoint/2010/main" val="1895244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Mouse Mischief 1 - 3 Choices Bottom">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1984706" y="966978"/>
            <a:ext cx="1621231" cy="3840480"/>
          </a:xfrm>
          <a:prstGeom prst="rect">
            <a:avLst/>
          </a:prstGeom>
        </p:spPr>
        <p:txBody>
          <a:bodyPr vert="vert270" wrap="square" lIns="19941" tIns="109454" rIns="19941" bIns="109454"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3761385" y="966978"/>
            <a:ext cx="1621231" cy="3840480"/>
          </a:xfrm>
          <a:prstGeom prst="rect">
            <a:avLst/>
          </a:prstGeom>
        </p:spPr>
        <p:txBody>
          <a:bodyPr vert="vert270" wrap="square" lIns="19941" tIns="109454" rIns="19941" bIns="109454"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custDataLst>
              <p:tags r:id="rId4"/>
            </p:custDataLst>
          </p:nvPr>
        </p:nvSpPr>
        <p:spPr>
          <a:xfrm>
            <a:off x="5538065" y="966978"/>
            <a:ext cx="1621231" cy="3840480"/>
          </a:xfrm>
          <a:prstGeom prst="rect">
            <a:avLst/>
          </a:prstGeom>
        </p:spPr>
        <p:txBody>
          <a:bodyPr vert="vert270" wrap="square" lIns="19941" tIns="109454" rIns="19941" bIns="109454"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pic>
        <p:nvPicPr>
          <p:cNvPr id="10" name="Paveikslėlis 9"/>
          <p:cNvPicPr>
            <a:picLocks/>
          </p:cNvPicPr>
          <p:nvPr userDrawn="1">
            <p:custDataLst>
              <p:tags r:id="rId5"/>
            </p:custDataLst>
          </p:nvPr>
        </p:nvPicPr>
        <p:blipFill>
          <a:blip r:embed="rId9" cstate="print">
            <a:extLst>
              <a:ext uri="{28A0092B-C50C-407E-A947-70E740481C1C}">
                <a14:useLocalDpi xmlns="" xmlns:a14="http://schemas.microsoft.com/office/drawing/2010/main" val="0"/>
              </a:ext>
            </a:extLst>
          </a:blip>
          <a:stretch>
            <a:fillRect/>
          </a:stretch>
        </p:blipFill>
        <p:spPr>
          <a:xfrm>
            <a:off x="2366696" y="4924044"/>
            <a:ext cx="857250" cy="857250"/>
          </a:xfrm>
          <a:prstGeom prst="rect">
            <a:avLst/>
          </a:prstGeom>
        </p:spPr>
      </p:pic>
      <p:pic>
        <p:nvPicPr>
          <p:cNvPr id="11" name="Paveikslėlis 10"/>
          <p:cNvPicPr>
            <a:picLocks/>
          </p:cNvPicPr>
          <p:nvPr userDrawn="1">
            <p:custDataLst>
              <p:tags r:id="rId6"/>
            </p:custDataLst>
          </p:nvPr>
        </p:nvPicPr>
        <p:blipFill>
          <a:blip r:embed="rId10" cstate="print">
            <a:extLst>
              <a:ext uri="{28A0092B-C50C-407E-A947-70E740481C1C}">
                <a14:useLocalDpi xmlns="" xmlns:a14="http://schemas.microsoft.com/office/drawing/2010/main" val="0"/>
              </a:ext>
            </a:extLst>
          </a:blip>
          <a:stretch>
            <a:fillRect/>
          </a:stretch>
        </p:blipFill>
        <p:spPr>
          <a:xfrm>
            <a:off x="4143375" y="4924044"/>
            <a:ext cx="857250" cy="857250"/>
          </a:xfrm>
          <a:prstGeom prst="rect">
            <a:avLst/>
          </a:prstGeom>
        </p:spPr>
      </p:pic>
      <p:pic>
        <p:nvPicPr>
          <p:cNvPr id="12" name="Paveikslėlis 11"/>
          <p:cNvPicPr>
            <a:picLocks/>
          </p:cNvPicPr>
          <p:nvPr userDrawn="1">
            <p:custDataLst>
              <p:tags r:id="rId7"/>
            </p:custDataLst>
          </p:nvPr>
        </p:nvPicPr>
        <p:blipFill>
          <a:blip r:embed="rId11" cstate="print">
            <a:extLst>
              <a:ext uri="{28A0092B-C50C-407E-A947-70E740481C1C}">
                <a14:useLocalDpi xmlns="" xmlns:a14="http://schemas.microsoft.com/office/drawing/2010/main" val="0"/>
              </a:ext>
            </a:extLst>
          </a:blip>
          <a:stretch>
            <a:fillRect/>
          </a:stretch>
        </p:blipFill>
        <p:spPr>
          <a:xfrm>
            <a:off x="5920054" y="4924044"/>
            <a:ext cx="857250" cy="857250"/>
          </a:xfrm>
          <a:prstGeom prst="rect">
            <a:avLst/>
          </a:prstGeom>
        </p:spPr>
      </p:pic>
    </p:spTree>
    <p:custDataLst>
      <p:custData r:id="rId1"/>
    </p:custDataLst>
    <p:extLst>
      <p:ext uri="{BB962C8B-B14F-4D97-AF65-F5344CB8AC3E}">
        <p14:creationId xmlns="" xmlns:p14="http://schemas.microsoft.com/office/powerpoint/2010/main" val="477327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ouse Mischief 1 - 3 Choices Right">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384048" y="1673352"/>
            <a:ext cx="7388352" cy="1215923"/>
          </a:xfrm>
          <a:prstGeom prst="rect">
            <a:avLst/>
          </a:prstGeom>
        </p:spPr>
        <p:txBody>
          <a:bodyPr vert="horz" wrap="square" lIns="90877" tIns="34654" rIns="90877" bIns="34654" anchor="ctr">
            <a:normAutofit/>
          </a:bodyPr>
          <a:lstStyle>
            <a:lvl1pPr marL="0" indent="0" algn="r" rtl="0" eaLnBrk="1" fontAlgn="base" hangingPunct="1">
              <a:spcBef>
                <a:spcPct val="20000"/>
              </a:spcBef>
              <a:spcAft>
                <a:spcPct val="0"/>
              </a:spcAft>
              <a:buNone/>
              <a:defRPr sz="3200"/>
            </a:lvl1pPr>
            <a:lvl2pPr marL="457200" indent="0" algn="r" rtl="0" eaLnBrk="1" fontAlgn="base" hangingPunct="1">
              <a:spcBef>
                <a:spcPct val="20000"/>
              </a:spcBef>
              <a:spcAft>
                <a:spcPct val="0"/>
              </a:spcAft>
              <a:buNone/>
              <a:defRPr sz="3200"/>
            </a:lvl2pPr>
            <a:lvl3pPr marL="914400" indent="0" algn="r" rtl="0" eaLnBrk="1" fontAlgn="base" hangingPunct="1">
              <a:spcBef>
                <a:spcPct val="20000"/>
              </a:spcBef>
              <a:spcAft>
                <a:spcPct val="0"/>
              </a:spcAft>
              <a:buNone/>
              <a:defRPr sz="3200"/>
            </a:lvl3pPr>
            <a:lvl4pPr marL="1371600" indent="0" algn="r" rtl="0" eaLnBrk="1" fontAlgn="base" hangingPunct="1">
              <a:spcBef>
                <a:spcPct val="20000"/>
              </a:spcBef>
              <a:spcAft>
                <a:spcPct val="0"/>
              </a:spcAft>
              <a:buNone/>
              <a:defRPr sz="3200"/>
            </a:lvl4pPr>
            <a:lvl5pPr marL="1828800" indent="0" algn="r"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384048" y="3005861"/>
            <a:ext cx="7388352" cy="1215923"/>
          </a:xfrm>
          <a:prstGeom prst="rect">
            <a:avLst/>
          </a:prstGeom>
        </p:spPr>
        <p:txBody>
          <a:bodyPr vert="horz" wrap="square" lIns="90877" tIns="34654" rIns="90877" bIns="34654" anchor="ctr">
            <a:normAutofit/>
          </a:bodyPr>
          <a:lstStyle>
            <a:lvl1pPr marL="0" indent="0" algn="r" rtl="0" eaLnBrk="1" fontAlgn="base" hangingPunct="1">
              <a:spcBef>
                <a:spcPct val="20000"/>
              </a:spcBef>
              <a:spcAft>
                <a:spcPct val="0"/>
              </a:spcAft>
              <a:buNone/>
              <a:defRPr sz="3200"/>
            </a:lvl1pPr>
            <a:lvl2pPr marL="457200" indent="0" algn="r" rtl="0" eaLnBrk="1" fontAlgn="base" hangingPunct="1">
              <a:spcBef>
                <a:spcPct val="20000"/>
              </a:spcBef>
              <a:spcAft>
                <a:spcPct val="0"/>
              </a:spcAft>
              <a:buNone/>
              <a:defRPr sz="3200"/>
            </a:lvl2pPr>
            <a:lvl3pPr marL="914400" indent="0" algn="r" rtl="0" eaLnBrk="1" fontAlgn="base" hangingPunct="1">
              <a:spcBef>
                <a:spcPct val="20000"/>
              </a:spcBef>
              <a:spcAft>
                <a:spcPct val="0"/>
              </a:spcAft>
              <a:buNone/>
              <a:defRPr sz="3200"/>
            </a:lvl3pPr>
            <a:lvl4pPr marL="1371600" indent="0" algn="r" rtl="0" eaLnBrk="1" fontAlgn="base" hangingPunct="1">
              <a:spcBef>
                <a:spcPct val="20000"/>
              </a:spcBef>
              <a:spcAft>
                <a:spcPct val="0"/>
              </a:spcAft>
              <a:buNone/>
              <a:defRPr sz="3200"/>
            </a:lvl4pPr>
            <a:lvl5pPr marL="1828800" indent="0" algn="r"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custDataLst>
              <p:tags r:id="rId4"/>
            </p:custDataLst>
          </p:nvPr>
        </p:nvSpPr>
        <p:spPr>
          <a:xfrm>
            <a:off x="384048" y="4338371"/>
            <a:ext cx="7388352" cy="1215923"/>
          </a:xfrm>
          <a:prstGeom prst="rect">
            <a:avLst/>
          </a:prstGeom>
        </p:spPr>
        <p:txBody>
          <a:bodyPr vert="horz" wrap="square" lIns="90877" tIns="34654" rIns="90877" bIns="34654" anchor="ctr">
            <a:normAutofit/>
          </a:bodyPr>
          <a:lstStyle>
            <a:lvl1pPr marL="0" indent="0" algn="r" rtl="0" eaLnBrk="1" fontAlgn="base" hangingPunct="1">
              <a:spcBef>
                <a:spcPct val="20000"/>
              </a:spcBef>
              <a:spcAft>
                <a:spcPct val="0"/>
              </a:spcAft>
              <a:buNone/>
              <a:defRPr sz="3200"/>
            </a:lvl1pPr>
            <a:lvl2pPr marL="457200" indent="0" algn="r" rtl="0" eaLnBrk="1" fontAlgn="base" hangingPunct="1">
              <a:spcBef>
                <a:spcPct val="20000"/>
              </a:spcBef>
              <a:spcAft>
                <a:spcPct val="0"/>
              </a:spcAft>
              <a:buNone/>
              <a:defRPr sz="3200"/>
            </a:lvl2pPr>
            <a:lvl3pPr marL="914400" indent="0" algn="r" rtl="0" eaLnBrk="1" fontAlgn="base" hangingPunct="1">
              <a:spcBef>
                <a:spcPct val="20000"/>
              </a:spcBef>
              <a:spcAft>
                <a:spcPct val="0"/>
              </a:spcAft>
              <a:buNone/>
              <a:defRPr sz="3200"/>
            </a:lvl3pPr>
            <a:lvl4pPr marL="1371600" indent="0" algn="r" rtl="0" eaLnBrk="1" fontAlgn="base" hangingPunct="1">
              <a:spcBef>
                <a:spcPct val="20000"/>
              </a:spcBef>
              <a:spcAft>
                <a:spcPct val="0"/>
              </a:spcAft>
              <a:buNone/>
              <a:defRPr sz="3200"/>
            </a:lvl4pPr>
            <a:lvl5pPr marL="1828800" indent="0" algn="r"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pic>
        <p:nvPicPr>
          <p:cNvPr id="10" name="Paveikslėlis 9"/>
          <p:cNvPicPr>
            <a:picLocks/>
          </p:cNvPicPr>
          <p:nvPr userDrawn="1">
            <p:custDataLst>
              <p:tags r:id="rId5"/>
            </p:custDataLst>
          </p:nvPr>
        </p:nvPicPr>
        <p:blipFill>
          <a:blip r:embed="rId9" cstate="print">
            <a:extLst>
              <a:ext uri="{28A0092B-C50C-407E-A947-70E740481C1C}">
                <a14:useLocalDpi xmlns="" xmlns:a14="http://schemas.microsoft.com/office/drawing/2010/main" val="0"/>
              </a:ext>
            </a:extLst>
          </a:blip>
          <a:stretch>
            <a:fillRect/>
          </a:stretch>
        </p:blipFill>
        <p:spPr>
          <a:xfrm>
            <a:off x="7845552" y="1852689"/>
            <a:ext cx="857250" cy="857250"/>
          </a:xfrm>
          <a:prstGeom prst="rect">
            <a:avLst/>
          </a:prstGeom>
        </p:spPr>
      </p:pic>
      <p:pic>
        <p:nvPicPr>
          <p:cNvPr id="11" name="Paveikslėlis 10"/>
          <p:cNvPicPr>
            <a:picLocks/>
          </p:cNvPicPr>
          <p:nvPr userDrawn="1">
            <p:custDataLst>
              <p:tags r:id="rId6"/>
            </p:custDataLst>
          </p:nvPr>
        </p:nvPicPr>
        <p:blipFill>
          <a:blip r:embed="rId10" cstate="print">
            <a:extLst>
              <a:ext uri="{28A0092B-C50C-407E-A947-70E740481C1C}">
                <a14:useLocalDpi xmlns="" xmlns:a14="http://schemas.microsoft.com/office/drawing/2010/main" val="0"/>
              </a:ext>
            </a:extLst>
          </a:blip>
          <a:stretch>
            <a:fillRect/>
          </a:stretch>
        </p:blipFill>
        <p:spPr>
          <a:xfrm>
            <a:off x="7845552" y="3185198"/>
            <a:ext cx="857250" cy="857250"/>
          </a:xfrm>
          <a:prstGeom prst="rect">
            <a:avLst/>
          </a:prstGeom>
        </p:spPr>
      </p:pic>
      <p:pic>
        <p:nvPicPr>
          <p:cNvPr id="12" name="Paveikslėlis 11"/>
          <p:cNvPicPr>
            <a:picLocks/>
          </p:cNvPicPr>
          <p:nvPr userDrawn="1">
            <p:custDataLst>
              <p:tags r:id="rId7"/>
            </p:custDataLst>
          </p:nvPr>
        </p:nvPicPr>
        <p:blipFill>
          <a:blip r:embed="rId11" cstate="print">
            <a:extLst>
              <a:ext uri="{28A0092B-C50C-407E-A947-70E740481C1C}">
                <a14:useLocalDpi xmlns="" xmlns:a14="http://schemas.microsoft.com/office/drawing/2010/main" val="0"/>
              </a:ext>
            </a:extLst>
          </a:blip>
          <a:stretch>
            <a:fillRect/>
          </a:stretch>
        </p:blipFill>
        <p:spPr>
          <a:xfrm>
            <a:off x="7845552" y="4517707"/>
            <a:ext cx="857250" cy="857250"/>
          </a:xfrm>
          <a:prstGeom prst="rect">
            <a:avLst/>
          </a:prstGeom>
        </p:spPr>
      </p:pic>
    </p:spTree>
    <p:custDataLst>
      <p:custData r:id="rId1"/>
    </p:custDataLst>
    <p:extLst>
      <p:ext uri="{BB962C8B-B14F-4D97-AF65-F5344CB8AC3E}">
        <p14:creationId xmlns="" xmlns:p14="http://schemas.microsoft.com/office/powerpoint/2010/main" val="979910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Mouse Mischief 1 - 3 Choices Top">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1984706" y="2329663"/>
            <a:ext cx="1621231" cy="4437126"/>
          </a:xfrm>
          <a:prstGeom prst="rect">
            <a:avLst/>
          </a:prstGeom>
        </p:spPr>
        <p:txBody>
          <a:bodyPr vert="vert" wrap="square" lIns="19941" tIns="126458" rIns="19941" bIns="126458"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3761385" y="2329663"/>
            <a:ext cx="1621231" cy="4437126"/>
          </a:xfrm>
          <a:prstGeom prst="rect">
            <a:avLst/>
          </a:prstGeom>
        </p:spPr>
        <p:txBody>
          <a:bodyPr vert="vert" wrap="square" lIns="19941" tIns="126458" rIns="19941" bIns="126458"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custDataLst>
              <p:tags r:id="rId4"/>
            </p:custDataLst>
          </p:nvPr>
        </p:nvSpPr>
        <p:spPr>
          <a:xfrm>
            <a:off x="5538065" y="2329663"/>
            <a:ext cx="1621231" cy="4437126"/>
          </a:xfrm>
          <a:prstGeom prst="rect">
            <a:avLst/>
          </a:prstGeom>
        </p:spPr>
        <p:txBody>
          <a:bodyPr vert="vert" wrap="square" lIns="19941" tIns="126458" rIns="19941" bIns="126458"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pic>
        <p:nvPicPr>
          <p:cNvPr id="10" name="Paveikslėlis 9"/>
          <p:cNvPicPr>
            <a:picLocks/>
          </p:cNvPicPr>
          <p:nvPr userDrawn="1">
            <p:custDataLst>
              <p:tags r:id="rId5"/>
            </p:custDataLst>
          </p:nvPr>
        </p:nvPicPr>
        <p:blipFill>
          <a:blip r:embed="rId9" cstate="print">
            <a:extLst>
              <a:ext uri="{28A0092B-C50C-407E-A947-70E740481C1C}">
                <a14:useLocalDpi xmlns="" xmlns:a14="http://schemas.microsoft.com/office/drawing/2010/main" val="0"/>
              </a:ext>
            </a:extLst>
          </a:blip>
          <a:stretch>
            <a:fillRect/>
          </a:stretch>
        </p:blipFill>
        <p:spPr>
          <a:xfrm>
            <a:off x="2366696" y="1355827"/>
            <a:ext cx="857250" cy="857250"/>
          </a:xfrm>
          <a:prstGeom prst="rect">
            <a:avLst/>
          </a:prstGeom>
        </p:spPr>
      </p:pic>
      <p:pic>
        <p:nvPicPr>
          <p:cNvPr id="11" name="Paveikslėlis 10"/>
          <p:cNvPicPr>
            <a:picLocks/>
          </p:cNvPicPr>
          <p:nvPr userDrawn="1">
            <p:custDataLst>
              <p:tags r:id="rId6"/>
            </p:custDataLst>
          </p:nvPr>
        </p:nvPicPr>
        <p:blipFill>
          <a:blip r:embed="rId10" cstate="print">
            <a:extLst>
              <a:ext uri="{28A0092B-C50C-407E-A947-70E740481C1C}">
                <a14:useLocalDpi xmlns="" xmlns:a14="http://schemas.microsoft.com/office/drawing/2010/main" val="0"/>
              </a:ext>
            </a:extLst>
          </a:blip>
          <a:stretch>
            <a:fillRect/>
          </a:stretch>
        </p:blipFill>
        <p:spPr>
          <a:xfrm>
            <a:off x="4143375" y="1355827"/>
            <a:ext cx="857250" cy="857250"/>
          </a:xfrm>
          <a:prstGeom prst="rect">
            <a:avLst/>
          </a:prstGeom>
        </p:spPr>
      </p:pic>
      <p:pic>
        <p:nvPicPr>
          <p:cNvPr id="12" name="Paveikslėlis 11"/>
          <p:cNvPicPr>
            <a:picLocks/>
          </p:cNvPicPr>
          <p:nvPr userDrawn="1">
            <p:custDataLst>
              <p:tags r:id="rId7"/>
            </p:custDataLst>
          </p:nvPr>
        </p:nvPicPr>
        <p:blipFill>
          <a:blip r:embed="rId11" cstate="print">
            <a:extLst>
              <a:ext uri="{28A0092B-C50C-407E-A947-70E740481C1C}">
                <a14:useLocalDpi xmlns="" xmlns:a14="http://schemas.microsoft.com/office/drawing/2010/main" val="0"/>
              </a:ext>
            </a:extLst>
          </a:blip>
          <a:stretch>
            <a:fillRect/>
          </a:stretch>
        </p:blipFill>
        <p:spPr>
          <a:xfrm>
            <a:off x="5920054" y="1355827"/>
            <a:ext cx="857250" cy="857250"/>
          </a:xfrm>
          <a:prstGeom prst="rect">
            <a:avLst/>
          </a:prstGeom>
        </p:spPr>
      </p:pic>
    </p:spTree>
    <p:custDataLst>
      <p:custData r:id="rId1"/>
    </p:custDataLst>
    <p:extLst>
      <p:ext uri="{BB962C8B-B14F-4D97-AF65-F5344CB8AC3E}">
        <p14:creationId xmlns="" xmlns:p14="http://schemas.microsoft.com/office/powerpoint/2010/main" val="10167416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ouse Mischief 2 - 3 Choices Left">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1371600" y="1673352"/>
            <a:ext cx="7388352" cy="1215923"/>
          </a:xfrm>
          <a:prstGeom prst="rect">
            <a:avLst/>
          </a:prstGeom>
        </p:spPr>
        <p:txBody>
          <a:bodyPr vert="horz" wrap="square" lIns="90877" tIns="34654" rIns="90877" bIns="34654"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1371600" y="3005861"/>
            <a:ext cx="7388352" cy="1215923"/>
          </a:xfrm>
          <a:prstGeom prst="rect">
            <a:avLst/>
          </a:prstGeom>
        </p:spPr>
        <p:txBody>
          <a:bodyPr vert="horz" wrap="square" lIns="90877" tIns="34654" rIns="90877" bIns="34654"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custDataLst>
              <p:tags r:id="rId4"/>
            </p:custDataLst>
          </p:nvPr>
        </p:nvSpPr>
        <p:spPr>
          <a:xfrm>
            <a:off x="1371600" y="4338371"/>
            <a:ext cx="7388352" cy="1215923"/>
          </a:xfrm>
          <a:prstGeom prst="rect">
            <a:avLst/>
          </a:prstGeom>
        </p:spPr>
        <p:txBody>
          <a:bodyPr vert="horz" wrap="square" lIns="90877" tIns="34654" rIns="90877" bIns="34654"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pic>
        <p:nvPicPr>
          <p:cNvPr id="10" name="Paveikslėlis 9"/>
          <p:cNvPicPr>
            <a:picLocks/>
          </p:cNvPicPr>
          <p:nvPr userDrawn="1">
            <p:custDataLst>
              <p:tags r:id="rId5"/>
            </p:custDataLst>
          </p:nvPr>
        </p:nvPicPr>
        <p:blipFill>
          <a:blip r:embed="rId9" cstate="print">
            <a:extLst>
              <a:ext uri="{28A0092B-C50C-407E-A947-70E740481C1C}">
                <a14:useLocalDpi xmlns="" xmlns:a14="http://schemas.microsoft.com/office/drawing/2010/main" val="0"/>
              </a:ext>
            </a:extLst>
          </a:blip>
          <a:stretch>
            <a:fillRect/>
          </a:stretch>
        </p:blipFill>
        <p:spPr>
          <a:xfrm>
            <a:off x="155448" y="1852689"/>
            <a:ext cx="857250" cy="857250"/>
          </a:xfrm>
          <a:prstGeom prst="rect">
            <a:avLst/>
          </a:prstGeom>
        </p:spPr>
      </p:pic>
      <p:pic>
        <p:nvPicPr>
          <p:cNvPr id="11" name="Paveikslėlis 10"/>
          <p:cNvPicPr>
            <a:picLocks/>
          </p:cNvPicPr>
          <p:nvPr userDrawn="1">
            <p:custDataLst>
              <p:tags r:id="rId6"/>
            </p:custDataLst>
          </p:nvPr>
        </p:nvPicPr>
        <p:blipFill>
          <a:blip r:embed="rId10" cstate="print">
            <a:extLst>
              <a:ext uri="{28A0092B-C50C-407E-A947-70E740481C1C}">
                <a14:useLocalDpi xmlns="" xmlns:a14="http://schemas.microsoft.com/office/drawing/2010/main" val="0"/>
              </a:ext>
            </a:extLst>
          </a:blip>
          <a:stretch>
            <a:fillRect/>
          </a:stretch>
        </p:blipFill>
        <p:spPr>
          <a:xfrm>
            <a:off x="155448" y="3185198"/>
            <a:ext cx="857250" cy="857250"/>
          </a:xfrm>
          <a:prstGeom prst="rect">
            <a:avLst/>
          </a:prstGeom>
        </p:spPr>
      </p:pic>
      <p:pic>
        <p:nvPicPr>
          <p:cNvPr id="12" name="Paveikslėlis 11"/>
          <p:cNvPicPr>
            <a:picLocks/>
          </p:cNvPicPr>
          <p:nvPr userDrawn="1">
            <p:custDataLst>
              <p:tags r:id="rId7"/>
            </p:custDataLst>
          </p:nvPr>
        </p:nvPicPr>
        <p:blipFill>
          <a:blip r:embed="rId11" cstate="print">
            <a:extLst>
              <a:ext uri="{28A0092B-C50C-407E-A947-70E740481C1C}">
                <a14:useLocalDpi xmlns="" xmlns:a14="http://schemas.microsoft.com/office/drawing/2010/main" val="0"/>
              </a:ext>
            </a:extLst>
          </a:blip>
          <a:stretch>
            <a:fillRect/>
          </a:stretch>
        </p:blipFill>
        <p:spPr>
          <a:xfrm>
            <a:off x="155448" y="4517707"/>
            <a:ext cx="857250" cy="857250"/>
          </a:xfrm>
          <a:prstGeom prst="rect">
            <a:avLst/>
          </a:prstGeom>
        </p:spPr>
      </p:pic>
    </p:spTree>
    <p:custDataLst>
      <p:custData r:id="rId1"/>
    </p:custDataLst>
    <p:extLst>
      <p:ext uri="{BB962C8B-B14F-4D97-AF65-F5344CB8AC3E}">
        <p14:creationId xmlns="" xmlns:p14="http://schemas.microsoft.com/office/powerpoint/2010/main" val="40901258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Mouse Mischief 3 - 2 Choices TopStacked">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2464308" y="2329663"/>
            <a:ext cx="2029968" cy="4437126"/>
          </a:xfrm>
          <a:prstGeom prst="rect">
            <a:avLst/>
          </a:prstGeom>
        </p:spPr>
        <p:txBody>
          <a:bodyPr vert="wordArtVert" wrap="square" lIns="24969" tIns="126458" rIns="24969" bIns="126458"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4649724" y="2329663"/>
            <a:ext cx="2029968" cy="4437126"/>
          </a:xfrm>
          <a:prstGeom prst="rect">
            <a:avLst/>
          </a:prstGeom>
        </p:spPr>
        <p:txBody>
          <a:bodyPr vert="wordArtVert" wrap="square" lIns="24969" tIns="126458" rIns="24969" bIns="126458"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pic>
        <p:nvPicPr>
          <p:cNvPr id="9" name="Paveikslėlis 8"/>
          <p:cNvPicPr>
            <a:picLocks/>
          </p:cNvPicPr>
          <p:nvPr userDrawn="1">
            <p:custDataLst>
              <p:tags r:id="rId4"/>
            </p:custDataLst>
          </p:nvPr>
        </p:nvPicPr>
        <p:blipFill>
          <a:blip r:embed="rId7" cstate="print">
            <a:extLst>
              <a:ext uri="{28A0092B-C50C-407E-A947-70E740481C1C}">
                <a14:useLocalDpi xmlns="" xmlns:a14="http://schemas.microsoft.com/office/drawing/2010/main" val="0"/>
              </a:ext>
            </a:extLst>
          </a:blip>
          <a:stretch>
            <a:fillRect/>
          </a:stretch>
        </p:blipFill>
        <p:spPr>
          <a:xfrm>
            <a:off x="3050667" y="1355827"/>
            <a:ext cx="857250" cy="857250"/>
          </a:xfrm>
          <a:prstGeom prst="rect">
            <a:avLst/>
          </a:prstGeom>
        </p:spPr>
      </p:pic>
      <p:pic>
        <p:nvPicPr>
          <p:cNvPr id="10" name="Paveikslėlis 9"/>
          <p:cNvPicPr>
            <a:picLocks/>
          </p:cNvPicPr>
          <p:nvPr userDrawn="1">
            <p:custDataLst>
              <p:tags r:id="rId5"/>
            </p:custDataLst>
          </p:nvPr>
        </p:nvPicPr>
        <p:blipFill>
          <a:blip r:embed="rId8" cstate="print">
            <a:extLst>
              <a:ext uri="{28A0092B-C50C-407E-A947-70E740481C1C}">
                <a14:useLocalDpi xmlns="" xmlns:a14="http://schemas.microsoft.com/office/drawing/2010/main" val="0"/>
              </a:ext>
            </a:extLst>
          </a:blip>
          <a:stretch>
            <a:fillRect/>
          </a:stretch>
        </p:blipFill>
        <p:spPr>
          <a:xfrm>
            <a:off x="5236083" y="1355827"/>
            <a:ext cx="857250" cy="857250"/>
          </a:xfrm>
          <a:prstGeom prst="rect">
            <a:avLst/>
          </a:prstGeom>
        </p:spPr>
      </p:pic>
    </p:spTree>
    <p:custDataLst>
      <p:custData r:id="rId1"/>
    </p:custDataLst>
    <p:extLst>
      <p:ext uri="{BB962C8B-B14F-4D97-AF65-F5344CB8AC3E}">
        <p14:creationId xmlns="" xmlns:p14="http://schemas.microsoft.com/office/powerpoint/2010/main" val="30246014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Mouse Mischief 2 - 2 Choices TopVertical">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4649724" y="2329663"/>
            <a:ext cx="2029968" cy="4437126"/>
          </a:xfrm>
          <a:prstGeom prst="rect">
            <a:avLst/>
          </a:prstGeom>
        </p:spPr>
        <p:txBody>
          <a:bodyPr vert="wordArtVertRtl" wrap="square" lIns="24969" tIns="126458" rIns="24969" bIns="126458" rtlCol="0" anchor="ctr" anchorCtr="0">
            <a:normAutofit/>
          </a:bodyPr>
          <a:lstStyle>
            <a:lvl1pPr marL="0" indent="0" algn="l" defTabSz="914400" rtl="0" eaLnBrk="1" fontAlgn="base" latinLnBrk="0" hangingPunct="1">
              <a:spcBef>
                <a:spcPct val="20000"/>
              </a:spcBef>
              <a:spcAft>
                <a:spcPct val="0"/>
              </a:spcAft>
              <a:buFont typeface="Arial" pitchFamily="34" charset="0"/>
              <a:buNone/>
              <a:defRPr lang="lt-LT" sz="3200" kern="1200" smtClean="0"/>
            </a:lvl1pPr>
            <a:lvl2pPr marL="457200" indent="0" algn="l" defTabSz="914400" rtl="0" eaLnBrk="1" fontAlgn="base" latinLnBrk="0" hangingPunct="1">
              <a:spcBef>
                <a:spcPct val="20000"/>
              </a:spcBef>
              <a:spcAft>
                <a:spcPct val="0"/>
              </a:spcAft>
              <a:buFont typeface="Arial" pitchFamily="34" charset="0"/>
              <a:buNone/>
              <a:defRPr lang="lt-LT" sz="3200" kern="1200" smtClean="0">
                <a:ea typeface="+mn-ea"/>
              </a:defRPr>
            </a:lvl2pPr>
            <a:lvl3pPr marL="914400" indent="0" algn="l" defTabSz="914400" rtl="0" eaLnBrk="1" fontAlgn="base" latinLnBrk="0" hangingPunct="1">
              <a:spcBef>
                <a:spcPct val="20000"/>
              </a:spcBef>
              <a:spcAft>
                <a:spcPct val="0"/>
              </a:spcAft>
              <a:buFont typeface="Arial" pitchFamily="34" charset="0"/>
              <a:buNone/>
              <a:defRPr lang="lt-LT" sz="3200" kern="1200" smtClean="0">
                <a:ea typeface="+mn-ea"/>
              </a:defRPr>
            </a:lvl3pPr>
            <a:lvl4pPr marL="1371600" indent="0" algn="l" defTabSz="914400" rtl="0" eaLnBrk="1" fontAlgn="base" latinLnBrk="0" hangingPunct="1">
              <a:spcBef>
                <a:spcPct val="20000"/>
              </a:spcBef>
              <a:spcAft>
                <a:spcPct val="0"/>
              </a:spcAft>
              <a:buFont typeface="Arial" pitchFamily="34" charset="0"/>
              <a:buNone/>
              <a:defRPr lang="lt-LT" sz="3200" kern="1200" smtClean="0">
                <a:ea typeface="+mn-ea"/>
              </a:defRPr>
            </a:lvl4pPr>
            <a:lvl5pPr marL="1828800" indent="0" algn="l" defTabSz="914400" rtl="0" eaLnBrk="1" fontAlgn="base" latinLnBrk="0" hangingPunct="1">
              <a:spcBef>
                <a:spcPct val="20000"/>
              </a:spcBef>
              <a:spcAft>
                <a:spcPct val="0"/>
              </a:spcAft>
              <a:buFont typeface="Arial" pitchFamily="34" charset="0"/>
              <a:buNone/>
              <a:defRPr lang="lt-LT" sz="3200" kern="1200">
                <a:ea typeface="+mn-ea"/>
              </a:defRPr>
            </a:lvl5pPr>
          </a:lstStyle>
          <a:p>
            <a:pPr lvl="0" defTabSz="914400" latinLnBrk="0">
              <a:buFont typeface="Arial" pitchFamily="34" charset="0"/>
              <a:buNone/>
            </a:pPr>
            <a:r>
              <a:rPr lang="lt-LT" smtClean="0"/>
              <a:t>Spustelėję redag. ruoš. teksto stilių</a:t>
            </a:r>
          </a:p>
          <a:p>
            <a:pPr lvl="1" defTabSz="914400" latinLnBrk="0">
              <a:buFont typeface="Arial" pitchFamily="34" charset="0"/>
            </a:pPr>
            <a:endParaRPr lang="lt-LT"/>
          </a:p>
        </p:txBody>
      </p:sp>
      <p:sp>
        <p:nvSpPr>
          <p:cNvPr id="8" name="Turinio vietos rezervavimo ženklas 7"/>
          <p:cNvSpPr>
            <a:spLocks noGrp="1"/>
          </p:cNvSpPr>
          <p:nvPr>
            <p:ph sz="quarter" idx="12"/>
            <p:custDataLst>
              <p:tags r:id="rId3"/>
            </p:custDataLst>
          </p:nvPr>
        </p:nvSpPr>
        <p:spPr>
          <a:xfrm>
            <a:off x="2464308" y="2329663"/>
            <a:ext cx="2029968" cy="4437126"/>
          </a:xfrm>
          <a:prstGeom prst="rect">
            <a:avLst/>
          </a:prstGeom>
        </p:spPr>
        <p:txBody>
          <a:bodyPr vert="wordArtVertRtl" wrap="square" lIns="24969" tIns="126458" rIns="24969" bIns="126458" rtlCol="0" anchor="ctr" anchorCtr="0">
            <a:normAutofit/>
          </a:bodyPr>
          <a:lstStyle>
            <a:lvl1pPr marL="0" indent="0" algn="l" defTabSz="914400" rtl="0" eaLnBrk="1" fontAlgn="base" latinLnBrk="0" hangingPunct="1">
              <a:spcBef>
                <a:spcPct val="20000"/>
              </a:spcBef>
              <a:spcAft>
                <a:spcPct val="0"/>
              </a:spcAft>
              <a:buFont typeface="Arial" pitchFamily="34" charset="0"/>
              <a:buNone/>
              <a:defRPr lang="lt-LT" sz="3200" kern="1200" smtClean="0"/>
            </a:lvl1pPr>
            <a:lvl2pPr marL="457200" indent="0" algn="l" defTabSz="914400" rtl="0" eaLnBrk="1" fontAlgn="base" latinLnBrk="0" hangingPunct="1">
              <a:spcBef>
                <a:spcPct val="20000"/>
              </a:spcBef>
              <a:spcAft>
                <a:spcPct val="0"/>
              </a:spcAft>
              <a:buFont typeface="Arial" pitchFamily="34" charset="0"/>
              <a:buNone/>
              <a:defRPr lang="lt-LT" sz="3200" kern="1200" smtClean="0">
                <a:ea typeface="+mn-ea"/>
              </a:defRPr>
            </a:lvl2pPr>
            <a:lvl3pPr marL="914400" indent="0" algn="l" defTabSz="914400" rtl="0" eaLnBrk="1" fontAlgn="base" latinLnBrk="0" hangingPunct="1">
              <a:spcBef>
                <a:spcPct val="20000"/>
              </a:spcBef>
              <a:spcAft>
                <a:spcPct val="0"/>
              </a:spcAft>
              <a:buFont typeface="Arial" pitchFamily="34" charset="0"/>
              <a:buNone/>
              <a:defRPr lang="lt-LT" sz="3200" kern="1200" smtClean="0">
                <a:ea typeface="+mn-ea"/>
              </a:defRPr>
            </a:lvl3pPr>
            <a:lvl4pPr marL="1371600" indent="0" algn="l" defTabSz="914400" rtl="0" eaLnBrk="1" fontAlgn="base" latinLnBrk="0" hangingPunct="1">
              <a:spcBef>
                <a:spcPct val="20000"/>
              </a:spcBef>
              <a:spcAft>
                <a:spcPct val="0"/>
              </a:spcAft>
              <a:buFont typeface="Arial" pitchFamily="34" charset="0"/>
              <a:buNone/>
              <a:defRPr lang="lt-LT" sz="3200" kern="1200" smtClean="0">
                <a:ea typeface="+mn-ea"/>
              </a:defRPr>
            </a:lvl4pPr>
            <a:lvl5pPr marL="1828800" indent="0" algn="l" defTabSz="914400" rtl="0" eaLnBrk="1" fontAlgn="base" latinLnBrk="0" hangingPunct="1">
              <a:spcBef>
                <a:spcPct val="20000"/>
              </a:spcBef>
              <a:spcAft>
                <a:spcPct val="0"/>
              </a:spcAft>
              <a:buFont typeface="Arial" pitchFamily="34" charset="0"/>
              <a:buNone/>
              <a:defRPr lang="lt-LT" sz="3200" kern="1200">
                <a:ea typeface="+mn-ea"/>
              </a:defRPr>
            </a:lvl5pPr>
          </a:lstStyle>
          <a:p>
            <a:pPr lvl="0" defTabSz="914400" latinLnBrk="0">
              <a:buFont typeface="Arial" pitchFamily="34" charset="0"/>
              <a:buNone/>
            </a:pPr>
            <a:r>
              <a:rPr lang="lt-LT" smtClean="0"/>
              <a:t>Spustelėję redag. ruoš. teksto stilių</a:t>
            </a:r>
          </a:p>
          <a:p>
            <a:pPr lvl="1" defTabSz="914400" latinLnBrk="0">
              <a:buFont typeface="Arial" pitchFamily="34" charset="0"/>
            </a:pPr>
            <a:endParaRPr lang="lt-LT"/>
          </a:p>
        </p:txBody>
      </p:sp>
      <p:pic>
        <p:nvPicPr>
          <p:cNvPr id="9" name="Paveikslėlis 8"/>
          <p:cNvPicPr>
            <a:picLocks/>
          </p:cNvPicPr>
          <p:nvPr userDrawn="1">
            <p:custDataLst>
              <p:tags r:id="rId4"/>
            </p:custDataLst>
          </p:nvPr>
        </p:nvPicPr>
        <p:blipFill>
          <a:blip r:embed="rId7" cstate="print">
            <a:extLst>
              <a:ext uri="{28A0092B-C50C-407E-A947-70E740481C1C}">
                <a14:useLocalDpi xmlns="" xmlns:a14="http://schemas.microsoft.com/office/drawing/2010/main" val="0"/>
              </a:ext>
            </a:extLst>
          </a:blip>
          <a:stretch>
            <a:fillRect/>
          </a:stretch>
        </p:blipFill>
        <p:spPr>
          <a:xfrm>
            <a:off x="5236083" y="1355827"/>
            <a:ext cx="857250" cy="857250"/>
          </a:xfrm>
          <a:prstGeom prst="rect">
            <a:avLst/>
          </a:prstGeom>
        </p:spPr>
      </p:pic>
      <p:pic>
        <p:nvPicPr>
          <p:cNvPr id="10" name="Paveikslėlis 9"/>
          <p:cNvPicPr>
            <a:picLocks/>
          </p:cNvPicPr>
          <p:nvPr userDrawn="1">
            <p:custDataLst>
              <p:tags r:id="rId5"/>
            </p:custDataLst>
          </p:nvPr>
        </p:nvPicPr>
        <p:blipFill>
          <a:blip r:embed="rId8" cstate="print">
            <a:extLst>
              <a:ext uri="{28A0092B-C50C-407E-A947-70E740481C1C}">
                <a14:useLocalDpi xmlns="" xmlns:a14="http://schemas.microsoft.com/office/drawing/2010/main" val="0"/>
              </a:ext>
            </a:extLst>
          </a:blip>
          <a:stretch>
            <a:fillRect/>
          </a:stretch>
        </p:blipFill>
        <p:spPr>
          <a:xfrm>
            <a:off x="3050667" y="1355827"/>
            <a:ext cx="857250" cy="857250"/>
          </a:xfrm>
          <a:prstGeom prst="rect">
            <a:avLst/>
          </a:prstGeom>
        </p:spPr>
      </p:pic>
    </p:spTree>
    <p:custDataLst>
      <p:custData r:id="rId1"/>
    </p:custDataLst>
    <p:extLst>
      <p:ext uri="{BB962C8B-B14F-4D97-AF65-F5344CB8AC3E}">
        <p14:creationId xmlns="" xmlns:p14="http://schemas.microsoft.com/office/powerpoint/2010/main" val="10820170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ouse Mischief 4 - 2 Choices TopStacked">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2464308" y="2329663"/>
            <a:ext cx="2029968" cy="4437126"/>
          </a:xfrm>
          <a:prstGeom prst="rect">
            <a:avLst/>
          </a:prstGeom>
        </p:spPr>
        <p:txBody>
          <a:bodyPr vert="wordArtVert" wrap="square" lIns="24969" tIns="126458" rIns="24969" bIns="126458"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4649724" y="2329663"/>
            <a:ext cx="2029968" cy="4437126"/>
          </a:xfrm>
          <a:prstGeom prst="rect">
            <a:avLst/>
          </a:prstGeom>
        </p:spPr>
        <p:txBody>
          <a:bodyPr vert="wordArtVert" wrap="square" lIns="24969" tIns="126458" rIns="24969" bIns="126458"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pic>
        <p:nvPicPr>
          <p:cNvPr id="9" name="Paveikslėlis 8"/>
          <p:cNvPicPr>
            <a:picLocks/>
          </p:cNvPicPr>
          <p:nvPr userDrawn="1">
            <p:custDataLst>
              <p:tags r:id="rId4"/>
            </p:custDataLst>
          </p:nvPr>
        </p:nvPicPr>
        <p:blipFill>
          <a:blip r:embed="rId7" cstate="print">
            <a:extLst>
              <a:ext uri="{28A0092B-C50C-407E-A947-70E740481C1C}">
                <a14:useLocalDpi xmlns="" xmlns:a14="http://schemas.microsoft.com/office/drawing/2010/main" val="0"/>
              </a:ext>
            </a:extLst>
          </a:blip>
          <a:stretch>
            <a:fillRect/>
          </a:stretch>
        </p:blipFill>
        <p:spPr>
          <a:xfrm>
            <a:off x="3050667" y="1355827"/>
            <a:ext cx="857250" cy="857250"/>
          </a:xfrm>
          <a:prstGeom prst="rect">
            <a:avLst/>
          </a:prstGeom>
        </p:spPr>
      </p:pic>
      <p:pic>
        <p:nvPicPr>
          <p:cNvPr id="10" name="Paveikslėlis 9"/>
          <p:cNvPicPr>
            <a:picLocks/>
          </p:cNvPicPr>
          <p:nvPr userDrawn="1">
            <p:custDataLst>
              <p:tags r:id="rId5"/>
            </p:custDataLst>
          </p:nvPr>
        </p:nvPicPr>
        <p:blipFill>
          <a:blip r:embed="rId8" cstate="print">
            <a:extLst>
              <a:ext uri="{28A0092B-C50C-407E-A947-70E740481C1C}">
                <a14:useLocalDpi xmlns="" xmlns:a14="http://schemas.microsoft.com/office/drawing/2010/main" val="0"/>
              </a:ext>
            </a:extLst>
          </a:blip>
          <a:stretch>
            <a:fillRect/>
          </a:stretch>
        </p:blipFill>
        <p:spPr>
          <a:xfrm>
            <a:off x="5236083" y="1355827"/>
            <a:ext cx="857250" cy="857250"/>
          </a:xfrm>
          <a:prstGeom prst="rect">
            <a:avLst/>
          </a:prstGeom>
        </p:spPr>
      </p:pic>
    </p:spTree>
    <p:custDataLst>
      <p:custData r:id="rId1"/>
    </p:custDataLst>
    <p:extLst>
      <p:ext uri="{BB962C8B-B14F-4D97-AF65-F5344CB8AC3E}">
        <p14:creationId xmlns="" xmlns:p14="http://schemas.microsoft.com/office/powerpoint/2010/main" val="3082777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lvl1pPr>
              <a:defRPr/>
            </a:lvl1pPr>
          </a:lstStyle>
          <a:p>
            <a:fld id="{45E8E3FE-5DCB-4F84-A722-4007D384567E}" type="datetimeFigureOut">
              <a:rPr lang="lt-LT" smtClean="0"/>
              <a:pPr/>
              <a:t>2015.12.10</a:t>
            </a:fld>
            <a:endParaRPr lang="lt-LT"/>
          </a:p>
        </p:txBody>
      </p:sp>
      <p:sp>
        <p:nvSpPr>
          <p:cNvPr id="5" name="Poraštės vietos rezervavimo ženklas 4"/>
          <p:cNvSpPr>
            <a:spLocks noGrp="1"/>
          </p:cNvSpPr>
          <p:nvPr>
            <p:ph type="ftr" sz="quarter" idx="11"/>
          </p:nvPr>
        </p:nvSpPr>
        <p:spPr/>
        <p:txBody>
          <a:bodyPr/>
          <a:lstStyle>
            <a:lvl1pPr>
              <a:defRPr/>
            </a:lvl1pPr>
          </a:lstStyle>
          <a:p>
            <a:endParaRPr lang="lt-LT"/>
          </a:p>
        </p:txBody>
      </p:sp>
      <p:sp>
        <p:nvSpPr>
          <p:cNvPr id="6" name="Skaidrės numerio vietos rezervavimo ženklas 5"/>
          <p:cNvSpPr>
            <a:spLocks noGrp="1"/>
          </p:cNvSpPr>
          <p:nvPr>
            <p:ph type="sldNum" sz="quarter" idx="12"/>
          </p:nvPr>
        </p:nvSpPr>
        <p:spPr/>
        <p:txBody>
          <a:bodyPr/>
          <a:lstStyle>
            <a:lvl1pPr>
              <a:defRPr/>
            </a:lvl1pPr>
          </a:lstStyle>
          <a:p>
            <a:fld id="{B861F43E-1371-410B-9A4C-AEAAD2115B58}" type="slidenum">
              <a:rPr lang="lt-LT" smtClean="0"/>
              <a:pPr/>
              <a:t>‹#›</a:t>
            </a:fld>
            <a:endParaRPr lang="lt-LT"/>
          </a:p>
        </p:txBody>
      </p:sp>
    </p:spTree>
    <p:extLst>
      <p:ext uri="{BB962C8B-B14F-4D97-AF65-F5344CB8AC3E}">
        <p14:creationId xmlns="" xmlns:p14="http://schemas.microsoft.com/office/powerpoint/2010/main" val="30133745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ouse Mischief 2 - 3 Choices Right">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384048" y="1673352"/>
            <a:ext cx="7388352" cy="1215923"/>
          </a:xfrm>
          <a:prstGeom prst="rect">
            <a:avLst/>
          </a:prstGeom>
        </p:spPr>
        <p:txBody>
          <a:bodyPr vert="horz" wrap="square" lIns="90877" tIns="34654" rIns="90877" bIns="34654" anchor="ctr">
            <a:normAutofit/>
          </a:bodyPr>
          <a:lstStyle>
            <a:lvl1pPr marL="0" indent="0" algn="r" rtl="0" eaLnBrk="1" fontAlgn="base" hangingPunct="1">
              <a:spcBef>
                <a:spcPct val="20000"/>
              </a:spcBef>
              <a:spcAft>
                <a:spcPct val="0"/>
              </a:spcAft>
              <a:buNone/>
              <a:defRPr sz="3200"/>
            </a:lvl1pPr>
            <a:lvl2pPr marL="457200" indent="0" algn="r" rtl="0" eaLnBrk="1" fontAlgn="base" hangingPunct="1">
              <a:spcBef>
                <a:spcPct val="20000"/>
              </a:spcBef>
              <a:spcAft>
                <a:spcPct val="0"/>
              </a:spcAft>
              <a:buNone/>
              <a:defRPr sz="3200"/>
            </a:lvl2pPr>
            <a:lvl3pPr marL="914400" indent="0" algn="r" rtl="0" eaLnBrk="1" fontAlgn="base" hangingPunct="1">
              <a:spcBef>
                <a:spcPct val="20000"/>
              </a:spcBef>
              <a:spcAft>
                <a:spcPct val="0"/>
              </a:spcAft>
              <a:buNone/>
              <a:defRPr sz="3200"/>
            </a:lvl3pPr>
            <a:lvl4pPr marL="1371600" indent="0" algn="r" rtl="0" eaLnBrk="1" fontAlgn="base" hangingPunct="1">
              <a:spcBef>
                <a:spcPct val="20000"/>
              </a:spcBef>
              <a:spcAft>
                <a:spcPct val="0"/>
              </a:spcAft>
              <a:buNone/>
              <a:defRPr sz="3200"/>
            </a:lvl4pPr>
            <a:lvl5pPr marL="1828800" indent="0" algn="r"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384048" y="3005861"/>
            <a:ext cx="7388352" cy="1215923"/>
          </a:xfrm>
          <a:prstGeom prst="rect">
            <a:avLst/>
          </a:prstGeom>
        </p:spPr>
        <p:txBody>
          <a:bodyPr vert="horz" wrap="square" lIns="90877" tIns="34654" rIns="90877" bIns="34654" anchor="ctr">
            <a:normAutofit/>
          </a:bodyPr>
          <a:lstStyle>
            <a:lvl1pPr marL="0" indent="0" algn="r" rtl="0" eaLnBrk="1" fontAlgn="base" hangingPunct="1">
              <a:spcBef>
                <a:spcPct val="20000"/>
              </a:spcBef>
              <a:spcAft>
                <a:spcPct val="0"/>
              </a:spcAft>
              <a:buNone/>
              <a:defRPr sz="3200"/>
            </a:lvl1pPr>
            <a:lvl2pPr marL="457200" indent="0" algn="r" rtl="0" eaLnBrk="1" fontAlgn="base" hangingPunct="1">
              <a:spcBef>
                <a:spcPct val="20000"/>
              </a:spcBef>
              <a:spcAft>
                <a:spcPct val="0"/>
              </a:spcAft>
              <a:buNone/>
              <a:defRPr sz="3200"/>
            </a:lvl2pPr>
            <a:lvl3pPr marL="914400" indent="0" algn="r" rtl="0" eaLnBrk="1" fontAlgn="base" hangingPunct="1">
              <a:spcBef>
                <a:spcPct val="20000"/>
              </a:spcBef>
              <a:spcAft>
                <a:spcPct val="0"/>
              </a:spcAft>
              <a:buNone/>
              <a:defRPr sz="3200"/>
            </a:lvl3pPr>
            <a:lvl4pPr marL="1371600" indent="0" algn="r" rtl="0" eaLnBrk="1" fontAlgn="base" hangingPunct="1">
              <a:spcBef>
                <a:spcPct val="20000"/>
              </a:spcBef>
              <a:spcAft>
                <a:spcPct val="0"/>
              </a:spcAft>
              <a:buNone/>
              <a:defRPr sz="3200"/>
            </a:lvl4pPr>
            <a:lvl5pPr marL="1828800" indent="0" algn="r"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custDataLst>
              <p:tags r:id="rId4"/>
            </p:custDataLst>
          </p:nvPr>
        </p:nvSpPr>
        <p:spPr>
          <a:xfrm>
            <a:off x="384048" y="4338371"/>
            <a:ext cx="7388352" cy="1215923"/>
          </a:xfrm>
          <a:prstGeom prst="rect">
            <a:avLst/>
          </a:prstGeom>
        </p:spPr>
        <p:txBody>
          <a:bodyPr vert="horz" wrap="square" lIns="90877" tIns="34654" rIns="90877" bIns="34654" anchor="ctr">
            <a:normAutofit/>
          </a:bodyPr>
          <a:lstStyle>
            <a:lvl1pPr marL="0" indent="0" algn="r" rtl="0" eaLnBrk="1" fontAlgn="base" hangingPunct="1">
              <a:spcBef>
                <a:spcPct val="20000"/>
              </a:spcBef>
              <a:spcAft>
                <a:spcPct val="0"/>
              </a:spcAft>
              <a:buNone/>
              <a:defRPr sz="3200"/>
            </a:lvl1pPr>
            <a:lvl2pPr marL="457200" indent="0" algn="r" rtl="0" eaLnBrk="1" fontAlgn="base" hangingPunct="1">
              <a:spcBef>
                <a:spcPct val="20000"/>
              </a:spcBef>
              <a:spcAft>
                <a:spcPct val="0"/>
              </a:spcAft>
              <a:buNone/>
              <a:defRPr sz="3200"/>
            </a:lvl2pPr>
            <a:lvl3pPr marL="914400" indent="0" algn="r" rtl="0" eaLnBrk="1" fontAlgn="base" hangingPunct="1">
              <a:spcBef>
                <a:spcPct val="20000"/>
              </a:spcBef>
              <a:spcAft>
                <a:spcPct val="0"/>
              </a:spcAft>
              <a:buNone/>
              <a:defRPr sz="3200"/>
            </a:lvl3pPr>
            <a:lvl4pPr marL="1371600" indent="0" algn="r" rtl="0" eaLnBrk="1" fontAlgn="base" hangingPunct="1">
              <a:spcBef>
                <a:spcPct val="20000"/>
              </a:spcBef>
              <a:spcAft>
                <a:spcPct val="0"/>
              </a:spcAft>
              <a:buNone/>
              <a:defRPr sz="3200"/>
            </a:lvl4pPr>
            <a:lvl5pPr marL="1828800" indent="0" algn="r"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pic>
        <p:nvPicPr>
          <p:cNvPr id="10" name="Paveikslėlis 9"/>
          <p:cNvPicPr>
            <a:picLocks/>
          </p:cNvPicPr>
          <p:nvPr userDrawn="1">
            <p:custDataLst>
              <p:tags r:id="rId5"/>
            </p:custDataLst>
          </p:nvPr>
        </p:nvPicPr>
        <p:blipFill>
          <a:blip r:embed="rId9" cstate="print">
            <a:extLst>
              <a:ext uri="{28A0092B-C50C-407E-A947-70E740481C1C}">
                <a14:useLocalDpi xmlns="" xmlns:a14="http://schemas.microsoft.com/office/drawing/2010/main" val="0"/>
              </a:ext>
            </a:extLst>
          </a:blip>
          <a:stretch>
            <a:fillRect/>
          </a:stretch>
        </p:blipFill>
        <p:spPr>
          <a:xfrm>
            <a:off x="7845552" y="1852689"/>
            <a:ext cx="857250" cy="857250"/>
          </a:xfrm>
          <a:prstGeom prst="rect">
            <a:avLst/>
          </a:prstGeom>
        </p:spPr>
      </p:pic>
      <p:pic>
        <p:nvPicPr>
          <p:cNvPr id="11" name="Paveikslėlis 10"/>
          <p:cNvPicPr>
            <a:picLocks/>
          </p:cNvPicPr>
          <p:nvPr userDrawn="1">
            <p:custDataLst>
              <p:tags r:id="rId6"/>
            </p:custDataLst>
          </p:nvPr>
        </p:nvPicPr>
        <p:blipFill>
          <a:blip r:embed="rId10" cstate="print">
            <a:extLst>
              <a:ext uri="{28A0092B-C50C-407E-A947-70E740481C1C}">
                <a14:useLocalDpi xmlns="" xmlns:a14="http://schemas.microsoft.com/office/drawing/2010/main" val="0"/>
              </a:ext>
            </a:extLst>
          </a:blip>
          <a:stretch>
            <a:fillRect/>
          </a:stretch>
        </p:blipFill>
        <p:spPr>
          <a:xfrm>
            <a:off x="7845552" y="3185198"/>
            <a:ext cx="857250" cy="857250"/>
          </a:xfrm>
          <a:prstGeom prst="rect">
            <a:avLst/>
          </a:prstGeom>
        </p:spPr>
      </p:pic>
      <p:pic>
        <p:nvPicPr>
          <p:cNvPr id="12" name="Paveikslėlis 11"/>
          <p:cNvPicPr>
            <a:picLocks/>
          </p:cNvPicPr>
          <p:nvPr userDrawn="1">
            <p:custDataLst>
              <p:tags r:id="rId7"/>
            </p:custDataLst>
          </p:nvPr>
        </p:nvPicPr>
        <p:blipFill>
          <a:blip r:embed="rId11" cstate="print">
            <a:extLst>
              <a:ext uri="{28A0092B-C50C-407E-A947-70E740481C1C}">
                <a14:useLocalDpi xmlns="" xmlns:a14="http://schemas.microsoft.com/office/drawing/2010/main" val="0"/>
              </a:ext>
            </a:extLst>
          </a:blip>
          <a:stretch>
            <a:fillRect/>
          </a:stretch>
        </p:blipFill>
        <p:spPr>
          <a:xfrm>
            <a:off x="7845552" y="4517707"/>
            <a:ext cx="857250" cy="857250"/>
          </a:xfrm>
          <a:prstGeom prst="rect">
            <a:avLst/>
          </a:prstGeom>
        </p:spPr>
      </p:pic>
    </p:spTree>
    <p:custDataLst>
      <p:custData r:id="rId1"/>
    </p:custDataLst>
    <p:extLst>
      <p:ext uri="{BB962C8B-B14F-4D97-AF65-F5344CB8AC3E}">
        <p14:creationId xmlns="" xmlns:p14="http://schemas.microsoft.com/office/powerpoint/2010/main" val="40536320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Mouse Mischief 1 - 3 Choices TopVertical">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5538065" y="2329663"/>
            <a:ext cx="1621231" cy="4437126"/>
          </a:xfrm>
          <a:prstGeom prst="rect">
            <a:avLst/>
          </a:prstGeom>
        </p:spPr>
        <p:txBody>
          <a:bodyPr vert="wordArtVertRtl" wrap="square" lIns="19941" tIns="126458" rIns="19941" bIns="126458" rtlCol="0" anchor="ctr" anchorCtr="0">
            <a:normAutofit/>
          </a:bodyPr>
          <a:lstStyle>
            <a:lvl1pPr marL="0" indent="0" algn="l" defTabSz="914400" rtl="0" eaLnBrk="1" fontAlgn="base" latinLnBrk="0" hangingPunct="1">
              <a:spcBef>
                <a:spcPct val="20000"/>
              </a:spcBef>
              <a:spcAft>
                <a:spcPct val="0"/>
              </a:spcAft>
              <a:buFont typeface="Arial" pitchFamily="34" charset="0"/>
              <a:buNone/>
              <a:defRPr lang="lt-LT" sz="3200" kern="1200" smtClean="0"/>
            </a:lvl1pPr>
            <a:lvl2pPr marL="457200" indent="0" algn="l" defTabSz="914400" rtl="0" eaLnBrk="1" fontAlgn="base" latinLnBrk="0" hangingPunct="1">
              <a:spcBef>
                <a:spcPct val="20000"/>
              </a:spcBef>
              <a:spcAft>
                <a:spcPct val="0"/>
              </a:spcAft>
              <a:buFont typeface="Arial" pitchFamily="34" charset="0"/>
              <a:buNone/>
              <a:defRPr lang="lt-LT" sz="3200" kern="1200" smtClean="0">
                <a:ea typeface="+mn-ea"/>
              </a:defRPr>
            </a:lvl2pPr>
            <a:lvl3pPr marL="914400" indent="0" algn="l" defTabSz="914400" rtl="0" eaLnBrk="1" fontAlgn="base" latinLnBrk="0" hangingPunct="1">
              <a:spcBef>
                <a:spcPct val="20000"/>
              </a:spcBef>
              <a:spcAft>
                <a:spcPct val="0"/>
              </a:spcAft>
              <a:buFont typeface="Arial" pitchFamily="34" charset="0"/>
              <a:buNone/>
              <a:defRPr lang="lt-LT" sz="3200" kern="1200" smtClean="0">
                <a:ea typeface="+mn-ea"/>
              </a:defRPr>
            </a:lvl3pPr>
            <a:lvl4pPr marL="1371600" indent="0" algn="l" defTabSz="914400" rtl="0" eaLnBrk="1" fontAlgn="base" latinLnBrk="0" hangingPunct="1">
              <a:spcBef>
                <a:spcPct val="20000"/>
              </a:spcBef>
              <a:spcAft>
                <a:spcPct val="0"/>
              </a:spcAft>
              <a:buFont typeface="Arial" pitchFamily="34" charset="0"/>
              <a:buNone/>
              <a:defRPr lang="lt-LT" sz="3200" kern="1200" smtClean="0">
                <a:ea typeface="+mn-ea"/>
              </a:defRPr>
            </a:lvl4pPr>
            <a:lvl5pPr marL="1828800" indent="0" algn="l" defTabSz="914400" rtl="0" eaLnBrk="1" fontAlgn="base" latinLnBrk="0" hangingPunct="1">
              <a:spcBef>
                <a:spcPct val="20000"/>
              </a:spcBef>
              <a:spcAft>
                <a:spcPct val="0"/>
              </a:spcAft>
              <a:buFont typeface="Arial" pitchFamily="34" charset="0"/>
              <a:buNone/>
              <a:defRPr lang="lt-LT" sz="3200" kern="1200">
                <a:ea typeface="+mn-ea"/>
              </a:defRPr>
            </a:lvl5pPr>
          </a:lstStyle>
          <a:p>
            <a:pPr lvl="0" defTabSz="914400" latinLnBrk="0">
              <a:buFont typeface="Arial" pitchFamily="34" charset="0"/>
              <a:buNone/>
            </a:pPr>
            <a:r>
              <a:rPr lang="lt-LT" smtClean="0"/>
              <a:t>Spustelėję redag. ruoš. teksto stilių</a:t>
            </a:r>
          </a:p>
          <a:p>
            <a:pPr lvl="1" defTabSz="914400" latinLnBrk="0">
              <a:buFont typeface="Arial" pitchFamily="34" charset="0"/>
            </a:pPr>
            <a:endParaRPr lang="lt-LT"/>
          </a:p>
        </p:txBody>
      </p:sp>
      <p:sp>
        <p:nvSpPr>
          <p:cNvPr id="8" name="Turinio vietos rezervavimo ženklas 7"/>
          <p:cNvSpPr>
            <a:spLocks noGrp="1"/>
          </p:cNvSpPr>
          <p:nvPr>
            <p:ph sz="quarter" idx="12"/>
            <p:custDataLst>
              <p:tags r:id="rId3"/>
            </p:custDataLst>
          </p:nvPr>
        </p:nvSpPr>
        <p:spPr>
          <a:xfrm>
            <a:off x="3761385" y="2329663"/>
            <a:ext cx="1621231" cy="4437126"/>
          </a:xfrm>
          <a:prstGeom prst="rect">
            <a:avLst/>
          </a:prstGeom>
        </p:spPr>
        <p:txBody>
          <a:bodyPr vert="wordArtVertRtl" wrap="square" lIns="19941" tIns="126458" rIns="19941" bIns="126458" rtlCol="0" anchor="ctr" anchorCtr="0">
            <a:normAutofit/>
          </a:bodyPr>
          <a:lstStyle>
            <a:lvl1pPr marL="0" indent="0" algn="l" defTabSz="914400" rtl="0" eaLnBrk="1" fontAlgn="base" latinLnBrk="0" hangingPunct="1">
              <a:spcBef>
                <a:spcPct val="20000"/>
              </a:spcBef>
              <a:spcAft>
                <a:spcPct val="0"/>
              </a:spcAft>
              <a:buFont typeface="Arial" pitchFamily="34" charset="0"/>
              <a:buNone/>
              <a:defRPr lang="lt-LT" sz="3200" kern="1200" smtClean="0"/>
            </a:lvl1pPr>
            <a:lvl2pPr marL="457200" indent="0" algn="l" defTabSz="914400" rtl="0" eaLnBrk="1" fontAlgn="base" latinLnBrk="0" hangingPunct="1">
              <a:spcBef>
                <a:spcPct val="20000"/>
              </a:spcBef>
              <a:spcAft>
                <a:spcPct val="0"/>
              </a:spcAft>
              <a:buFont typeface="Arial" pitchFamily="34" charset="0"/>
              <a:buNone/>
              <a:defRPr lang="lt-LT" sz="3200" kern="1200" smtClean="0">
                <a:ea typeface="+mn-ea"/>
              </a:defRPr>
            </a:lvl2pPr>
            <a:lvl3pPr marL="914400" indent="0" algn="l" defTabSz="914400" rtl="0" eaLnBrk="1" fontAlgn="base" latinLnBrk="0" hangingPunct="1">
              <a:spcBef>
                <a:spcPct val="20000"/>
              </a:spcBef>
              <a:spcAft>
                <a:spcPct val="0"/>
              </a:spcAft>
              <a:buFont typeface="Arial" pitchFamily="34" charset="0"/>
              <a:buNone/>
              <a:defRPr lang="lt-LT" sz="3200" kern="1200" smtClean="0">
                <a:ea typeface="+mn-ea"/>
              </a:defRPr>
            </a:lvl3pPr>
            <a:lvl4pPr marL="1371600" indent="0" algn="l" defTabSz="914400" rtl="0" eaLnBrk="1" fontAlgn="base" latinLnBrk="0" hangingPunct="1">
              <a:spcBef>
                <a:spcPct val="20000"/>
              </a:spcBef>
              <a:spcAft>
                <a:spcPct val="0"/>
              </a:spcAft>
              <a:buFont typeface="Arial" pitchFamily="34" charset="0"/>
              <a:buNone/>
              <a:defRPr lang="lt-LT" sz="3200" kern="1200" smtClean="0">
                <a:ea typeface="+mn-ea"/>
              </a:defRPr>
            </a:lvl4pPr>
            <a:lvl5pPr marL="1828800" indent="0" algn="l" defTabSz="914400" rtl="0" eaLnBrk="1" fontAlgn="base" latinLnBrk="0" hangingPunct="1">
              <a:spcBef>
                <a:spcPct val="20000"/>
              </a:spcBef>
              <a:spcAft>
                <a:spcPct val="0"/>
              </a:spcAft>
              <a:buFont typeface="Arial" pitchFamily="34" charset="0"/>
              <a:buNone/>
              <a:defRPr lang="lt-LT" sz="3200" kern="1200">
                <a:ea typeface="+mn-ea"/>
              </a:defRPr>
            </a:lvl5pPr>
          </a:lstStyle>
          <a:p>
            <a:pPr lvl="0" defTabSz="914400" latinLnBrk="0">
              <a:buFont typeface="Arial" pitchFamily="34" charset="0"/>
              <a:buNone/>
            </a:pPr>
            <a:r>
              <a:rPr lang="lt-LT" smtClean="0"/>
              <a:t>Spustelėję redag. ruoš. teksto stilių</a:t>
            </a:r>
          </a:p>
          <a:p>
            <a:pPr lvl="1" defTabSz="914400" latinLnBrk="0">
              <a:buFont typeface="Arial" pitchFamily="34" charset="0"/>
            </a:pPr>
            <a:endParaRPr lang="lt-LT"/>
          </a:p>
        </p:txBody>
      </p:sp>
      <p:sp>
        <p:nvSpPr>
          <p:cNvPr id="9" name="Turinio vietos rezervavimo ženklas 8"/>
          <p:cNvSpPr>
            <a:spLocks noGrp="1"/>
          </p:cNvSpPr>
          <p:nvPr>
            <p:ph sz="quarter" idx="13"/>
            <p:custDataLst>
              <p:tags r:id="rId4"/>
            </p:custDataLst>
          </p:nvPr>
        </p:nvSpPr>
        <p:spPr>
          <a:xfrm>
            <a:off x="1984706" y="2329663"/>
            <a:ext cx="1621231" cy="4437126"/>
          </a:xfrm>
          <a:prstGeom prst="rect">
            <a:avLst/>
          </a:prstGeom>
        </p:spPr>
        <p:txBody>
          <a:bodyPr vert="wordArtVertRtl" wrap="square" lIns="19941" tIns="126458" rIns="19941" bIns="126458" rtlCol="0" anchor="ctr" anchorCtr="0">
            <a:normAutofit/>
          </a:bodyPr>
          <a:lstStyle>
            <a:lvl1pPr marL="0" indent="0" algn="l" defTabSz="914400" rtl="0" eaLnBrk="1" fontAlgn="base" latinLnBrk="0" hangingPunct="1">
              <a:spcBef>
                <a:spcPct val="20000"/>
              </a:spcBef>
              <a:spcAft>
                <a:spcPct val="0"/>
              </a:spcAft>
              <a:buFont typeface="Arial" pitchFamily="34" charset="0"/>
              <a:buNone/>
              <a:defRPr lang="lt-LT" sz="3200" kern="1200" smtClean="0"/>
            </a:lvl1pPr>
            <a:lvl2pPr marL="457200" indent="0" algn="l" defTabSz="914400" rtl="0" eaLnBrk="1" fontAlgn="base" latinLnBrk="0" hangingPunct="1">
              <a:spcBef>
                <a:spcPct val="20000"/>
              </a:spcBef>
              <a:spcAft>
                <a:spcPct val="0"/>
              </a:spcAft>
              <a:buFont typeface="Arial" pitchFamily="34" charset="0"/>
              <a:buNone/>
              <a:defRPr lang="lt-LT" sz="3200" kern="1200" smtClean="0">
                <a:ea typeface="+mn-ea"/>
              </a:defRPr>
            </a:lvl2pPr>
            <a:lvl3pPr marL="914400" indent="0" algn="l" defTabSz="914400" rtl="0" eaLnBrk="1" fontAlgn="base" latinLnBrk="0" hangingPunct="1">
              <a:spcBef>
                <a:spcPct val="20000"/>
              </a:spcBef>
              <a:spcAft>
                <a:spcPct val="0"/>
              </a:spcAft>
              <a:buFont typeface="Arial" pitchFamily="34" charset="0"/>
              <a:buNone/>
              <a:defRPr lang="lt-LT" sz="3200" kern="1200" smtClean="0">
                <a:ea typeface="+mn-ea"/>
              </a:defRPr>
            </a:lvl3pPr>
            <a:lvl4pPr marL="1371600" indent="0" algn="l" defTabSz="914400" rtl="0" eaLnBrk="1" fontAlgn="base" latinLnBrk="0" hangingPunct="1">
              <a:spcBef>
                <a:spcPct val="20000"/>
              </a:spcBef>
              <a:spcAft>
                <a:spcPct val="0"/>
              </a:spcAft>
              <a:buFont typeface="Arial" pitchFamily="34" charset="0"/>
              <a:buNone/>
              <a:defRPr lang="lt-LT" sz="3200" kern="1200" smtClean="0">
                <a:ea typeface="+mn-ea"/>
              </a:defRPr>
            </a:lvl4pPr>
            <a:lvl5pPr marL="1828800" indent="0" algn="l" defTabSz="914400" rtl="0" eaLnBrk="1" fontAlgn="base" latinLnBrk="0" hangingPunct="1">
              <a:spcBef>
                <a:spcPct val="20000"/>
              </a:spcBef>
              <a:spcAft>
                <a:spcPct val="0"/>
              </a:spcAft>
              <a:buFont typeface="Arial" pitchFamily="34" charset="0"/>
              <a:buNone/>
              <a:defRPr lang="lt-LT" sz="3200" kern="1200">
                <a:ea typeface="+mn-ea"/>
              </a:defRPr>
            </a:lvl5pPr>
          </a:lstStyle>
          <a:p>
            <a:pPr lvl="0" defTabSz="914400" latinLnBrk="0">
              <a:buFont typeface="Arial" pitchFamily="34" charset="0"/>
              <a:buNone/>
            </a:pPr>
            <a:r>
              <a:rPr lang="lt-LT" smtClean="0"/>
              <a:t>Spustelėję redag. ruoš. teksto stilių</a:t>
            </a:r>
          </a:p>
          <a:p>
            <a:pPr lvl="1" defTabSz="914400" latinLnBrk="0">
              <a:buFont typeface="Arial" pitchFamily="34" charset="0"/>
            </a:pPr>
            <a:endParaRPr lang="lt-LT"/>
          </a:p>
        </p:txBody>
      </p:sp>
      <p:pic>
        <p:nvPicPr>
          <p:cNvPr id="10" name="Paveikslėlis 9"/>
          <p:cNvPicPr>
            <a:picLocks/>
          </p:cNvPicPr>
          <p:nvPr userDrawn="1">
            <p:custDataLst>
              <p:tags r:id="rId5"/>
            </p:custDataLst>
          </p:nvPr>
        </p:nvPicPr>
        <p:blipFill>
          <a:blip r:embed="rId9" cstate="print">
            <a:extLst>
              <a:ext uri="{28A0092B-C50C-407E-A947-70E740481C1C}">
                <a14:useLocalDpi xmlns="" xmlns:a14="http://schemas.microsoft.com/office/drawing/2010/main" val="0"/>
              </a:ext>
            </a:extLst>
          </a:blip>
          <a:stretch>
            <a:fillRect/>
          </a:stretch>
        </p:blipFill>
        <p:spPr>
          <a:xfrm>
            <a:off x="5920054" y="1355827"/>
            <a:ext cx="857250" cy="857250"/>
          </a:xfrm>
          <a:prstGeom prst="rect">
            <a:avLst/>
          </a:prstGeom>
        </p:spPr>
      </p:pic>
      <p:pic>
        <p:nvPicPr>
          <p:cNvPr id="11" name="Paveikslėlis 10"/>
          <p:cNvPicPr>
            <a:picLocks/>
          </p:cNvPicPr>
          <p:nvPr userDrawn="1">
            <p:custDataLst>
              <p:tags r:id="rId6"/>
            </p:custDataLst>
          </p:nvPr>
        </p:nvPicPr>
        <p:blipFill>
          <a:blip r:embed="rId10" cstate="print">
            <a:extLst>
              <a:ext uri="{28A0092B-C50C-407E-A947-70E740481C1C}">
                <a14:useLocalDpi xmlns="" xmlns:a14="http://schemas.microsoft.com/office/drawing/2010/main" val="0"/>
              </a:ext>
            </a:extLst>
          </a:blip>
          <a:stretch>
            <a:fillRect/>
          </a:stretch>
        </p:blipFill>
        <p:spPr>
          <a:xfrm>
            <a:off x="4143375" y="1355827"/>
            <a:ext cx="857250" cy="857250"/>
          </a:xfrm>
          <a:prstGeom prst="rect">
            <a:avLst/>
          </a:prstGeom>
        </p:spPr>
      </p:pic>
      <p:pic>
        <p:nvPicPr>
          <p:cNvPr id="12" name="Paveikslėlis 11"/>
          <p:cNvPicPr>
            <a:picLocks/>
          </p:cNvPicPr>
          <p:nvPr userDrawn="1">
            <p:custDataLst>
              <p:tags r:id="rId7"/>
            </p:custDataLst>
          </p:nvPr>
        </p:nvPicPr>
        <p:blipFill>
          <a:blip r:embed="rId11" cstate="print">
            <a:extLst>
              <a:ext uri="{28A0092B-C50C-407E-A947-70E740481C1C}">
                <a14:useLocalDpi xmlns="" xmlns:a14="http://schemas.microsoft.com/office/drawing/2010/main" val="0"/>
              </a:ext>
            </a:extLst>
          </a:blip>
          <a:stretch>
            <a:fillRect/>
          </a:stretch>
        </p:blipFill>
        <p:spPr>
          <a:xfrm>
            <a:off x="2366696" y="1355827"/>
            <a:ext cx="857250" cy="857250"/>
          </a:xfrm>
          <a:prstGeom prst="rect">
            <a:avLst/>
          </a:prstGeom>
        </p:spPr>
      </p:pic>
    </p:spTree>
    <p:custDataLst>
      <p:custData r:id="rId1"/>
    </p:custDataLst>
    <p:extLst>
      <p:ext uri="{BB962C8B-B14F-4D97-AF65-F5344CB8AC3E}">
        <p14:creationId xmlns="" xmlns:p14="http://schemas.microsoft.com/office/powerpoint/2010/main" val="18780252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Mouse Mischief 2 - 2 Choices Bottom">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2464308" y="966978"/>
            <a:ext cx="2029968" cy="3840480"/>
          </a:xfrm>
          <a:prstGeom prst="rect">
            <a:avLst/>
          </a:prstGeom>
        </p:spPr>
        <p:txBody>
          <a:bodyPr vert="vert270" wrap="square" lIns="24969" tIns="109454" rIns="24969" bIns="109454"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4649724" y="966978"/>
            <a:ext cx="2029968" cy="3840480"/>
          </a:xfrm>
          <a:prstGeom prst="rect">
            <a:avLst/>
          </a:prstGeom>
        </p:spPr>
        <p:txBody>
          <a:bodyPr vert="vert270" wrap="square" lIns="24969" tIns="109454" rIns="24969" bIns="109454"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pic>
        <p:nvPicPr>
          <p:cNvPr id="9" name="Paveikslėlis 8"/>
          <p:cNvPicPr>
            <a:picLocks/>
          </p:cNvPicPr>
          <p:nvPr userDrawn="1">
            <p:custDataLst>
              <p:tags r:id="rId4"/>
            </p:custDataLst>
          </p:nvPr>
        </p:nvPicPr>
        <p:blipFill>
          <a:blip r:embed="rId7" cstate="print">
            <a:extLst>
              <a:ext uri="{28A0092B-C50C-407E-A947-70E740481C1C}">
                <a14:useLocalDpi xmlns="" xmlns:a14="http://schemas.microsoft.com/office/drawing/2010/main" val="0"/>
              </a:ext>
            </a:extLst>
          </a:blip>
          <a:stretch>
            <a:fillRect/>
          </a:stretch>
        </p:blipFill>
        <p:spPr>
          <a:xfrm>
            <a:off x="3050667" y="4924044"/>
            <a:ext cx="857250" cy="857250"/>
          </a:xfrm>
          <a:prstGeom prst="rect">
            <a:avLst/>
          </a:prstGeom>
        </p:spPr>
      </p:pic>
      <p:pic>
        <p:nvPicPr>
          <p:cNvPr id="10" name="Paveikslėlis 9"/>
          <p:cNvPicPr>
            <a:picLocks/>
          </p:cNvPicPr>
          <p:nvPr userDrawn="1">
            <p:custDataLst>
              <p:tags r:id="rId5"/>
            </p:custDataLst>
          </p:nvPr>
        </p:nvPicPr>
        <p:blipFill>
          <a:blip r:embed="rId8" cstate="print">
            <a:extLst>
              <a:ext uri="{28A0092B-C50C-407E-A947-70E740481C1C}">
                <a14:useLocalDpi xmlns="" xmlns:a14="http://schemas.microsoft.com/office/drawing/2010/main" val="0"/>
              </a:ext>
            </a:extLst>
          </a:blip>
          <a:stretch>
            <a:fillRect/>
          </a:stretch>
        </p:blipFill>
        <p:spPr>
          <a:xfrm>
            <a:off x="5236083" y="4924044"/>
            <a:ext cx="857250" cy="857250"/>
          </a:xfrm>
          <a:prstGeom prst="rect">
            <a:avLst/>
          </a:prstGeom>
        </p:spPr>
      </p:pic>
    </p:spTree>
    <p:custDataLst>
      <p:custData r:id="rId1"/>
    </p:custDataLst>
    <p:extLst>
      <p:ext uri="{BB962C8B-B14F-4D97-AF65-F5344CB8AC3E}">
        <p14:creationId xmlns="" xmlns:p14="http://schemas.microsoft.com/office/powerpoint/2010/main" val="19388937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Mouse Mischief 3 - 2 Choices Right">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384048" y="1901723"/>
            <a:ext cx="7388352" cy="1522476"/>
          </a:xfrm>
          <a:prstGeom prst="rect">
            <a:avLst/>
          </a:prstGeom>
        </p:spPr>
        <p:txBody>
          <a:bodyPr vert="horz" wrap="square" lIns="90877" tIns="43391" rIns="90877" bIns="43391" anchor="ctr">
            <a:normAutofit/>
          </a:bodyPr>
          <a:lstStyle>
            <a:lvl1pPr marL="0" indent="0" algn="r" rtl="0" eaLnBrk="1" fontAlgn="base" hangingPunct="1">
              <a:spcBef>
                <a:spcPct val="20000"/>
              </a:spcBef>
              <a:spcAft>
                <a:spcPct val="0"/>
              </a:spcAft>
              <a:buNone/>
              <a:defRPr sz="3200"/>
            </a:lvl1pPr>
            <a:lvl2pPr marL="457200" indent="0" algn="r" rtl="0" eaLnBrk="1" fontAlgn="base" hangingPunct="1">
              <a:spcBef>
                <a:spcPct val="20000"/>
              </a:spcBef>
              <a:spcAft>
                <a:spcPct val="0"/>
              </a:spcAft>
              <a:buNone/>
              <a:defRPr sz="3200"/>
            </a:lvl2pPr>
            <a:lvl3pPr marL="914400" indent="0" algn="r" rtl="0" eaLnBrk="1" fontAlgn="base" hangingPunct="1">
              <a:spcBef>
                <a:spcPct val="20000"/>
              </a:spcBef>
              <a:spcAft>
                <a:spcPct val="0"/>
              </a:spcAft>
              <a:buNone/>
              <a:defRPr sz="3200"/>
            </a:lvl3pPr>
            <a:lvl4pPr marL="1371600" indent="0" algn="r" rtl="0" eaLnBrk="1" fontAlgn="base" hangingPunct="1">
              <a:spcBef>
                <a:spcPct val="20000"/>
              </a:spcBef>
              <a:spcAft>
                <a:spcPct val="0"/>
              </a:spcAft>
              <a:buNone/>
              <a:defRPr sz="3200"/>
            </a:lvl4pPr>
            <a:lvl5pPr marL="1828800" indent="0" algn="r"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384048" y="3540785"/>
            <a:ext cx="7388352" cy="1522476"/>
          </a:xfrm>
          <a:prstGeom prst="rect">
            <a:avLst/>
          </a:prstGeom>
        </p:spPr>
        <p:txBody>
          <a:bodyPr vert="horz" wrap="square" lIns="90877" tIns="43391" rIns="90877" bIns="43391" anchor="ctr">
            <a:normAutofit/>
          </a:bodyPr>
          <a:lstStyle>
            <a:lvl1pPr marL="0" indent="0" algn="r" rtl="0" eaLnBrk="1" fontAlgn="base" hangingPunct="1">
              <a:spcBef>
                <a:spcPct val="20000"/>
              </a:spcBef>
              <a:spcAft>
                <a:spcPct val="0"/>
              </a:spcAft>
              <a:buNone/>
              <a:defRPr sz="3200"/>
            </a:lvl1pPr>
            <a:lvl2pPr marL="457200" indent="0" algn="r" rtl="0" eaLnBrk="1" fontAlgn="base" hangingPunct="1">
              <a:spcBef>
                <a:spcPct val="20000"/>
              </a:spcBef>
              <a:spcAft>
                <a:spcPct val="0"/>
              </a:spcAft>
              <a:buNone/>
              <a:defRPr sz="3200"/>
            </a:lvl2pPr>
            <a:lvl3pPr marL="914400" indent="0" algn="r" rtl="0" eaLnBrk="1" fontAlgn="base" hangingPunct="1">
              <a:spcBef>
                <a:spcPct val="20000"/>
              </a:spcBef>
              <a:spcAft>
                <a:spcPct val="0"/>
              </a:spcAft>
              <a:buNone/>
              <a:defRPr sz="3200"/>
            </a:lvl3pPr>
            <a:lvl4pPr marL="1371600" indent="0" algn="r" rtl="0" eaLnBrk="1" fontAlgn="base" hangingPunct="1">
              <a:spcBef>
                <a:spcPct val="20000"/>
              </a:spcBef>
              <a:spcAft>
                <a:spcPct val="0"/>
              </a:spcAft>
              <a:buNone/>
              <a:defRPr sz="3200"/>
            </a:lvl4pPr>
            <a:lvl5pPr marL="1828800" indent="0" algn="r"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pic>
        <p:nvPicPr>
          <p:cNvPr id="9" name="Paveikslėlis 8"/>
          <p:cNvPicPr>
            <a:picLocks/>
          </p:cNvPicPr>
          <p:nvPr userDrawn="1">
            <p:custDataLst>
              <p:tags r:id="rId4"/>
            </p:custDataLst>
          </p:nvPr>
        </p:nvPicPr>
        <p:blipFill>
          <a:blip r:embed="rId7" cstate="print">
            <a:extLst>
              <a:ext uri="{28A0092B-C50C-407E-A947-70E740481C1C}">
                <a14:useLocalDpi xmlns="" xmlns:a14="http://schemas.microsoft.com/office/drawing/2010/main" val="0"/>
              </a:ext>
            </a:extLst>
          </a:blip>
          <a:stretch>
            <a:fillRect/>
          </a:stretch>
        </p:blipFill>
        <p:spPr>
          <a:xfrm>
            <a:off x="7845552" y="2234336"/>
            <a:ext cx="857250" cy="857250"/>
          </a:xfrm>
          <a:prstGeom prst="rect">
            <a:avLst/>
          </a:prstGeom>
        </p:spPr>
      </p:pic>
      <p:pic>
        <p:nvPicPr>
          <p:cNvPr id="10" name="Paveikslėlis 9"/>
          <p:cNvPicPr>
            <a:picLocks/>
          </p:cNvPicPr>
          <p:nvPr userDrawn="1">
            <p:custDataLst>
              <p:tags r:id="rId5"/>
            </p:custDataLst>
          </p:nvPr>
        </p:nvPicPr>
        <p:blipFill>
          <a:blip r:embed="rId8" cstate="print">
            <a:extLst>
              <a:ext uri="{28A0092B-C50C-407E-A947-70E740481C1C}">
                <a14:useLocalDpi xmlns="" xmlns:a14="http://schemas.microsoft.com/office/drawing/2010/main" val="0"/>
              </a:ext>
            </a:extLst>
          </a:blip>
          <a:stretch>
            <a:fillRect/>
          </a:stretch>
        </p:blipFill>
        <p:spPr>
          <a:xfrm>
            <a:off x="7845552" y="3873398"/>
            <a:ext cx="857250" cy="857250"/>
          </a:xfrm>
          <a:prstGeom prst="rect">
            <a:avLst/>
          </a:prstGeom>
        </p:spPr>
      </p:pic>
    </p:spTree>
    <p:custDataLst>
      <p:custData r:id="rId1"/>
    </p:custDataLst>
    <p:extLst>
      <p:ext uri="{BB962C8B-B14F-4D97-AF65-F5344CB8AC3E}">
        <p14:creationId xmlns="" xmlns:p14="http://schemas.microsoft.com/office/powerpoint/2010/main" val="16207464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Mouse Mischief 3 - 3 Choices Left">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1371600" y="1673352"/>
            <a:ext cx="7388352" cy="1215923"/>
          </a:xfrm>
          <a:prstGeom prst="rect">
            <a:avLst/>
          </a:prstGeom>
        </p:spPr>
        <p:txBody>
          <a:bodyPr vert="horz" wrap="square" lIns="90877" tIns="34654" rIns="90877" bIns="34654"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1371600" y="3005861"/>
            <a:ext cx="7388352" cy="1215923"/>
          </a:xfrm>
          <a:prstGeom prst="rect">
            <a:avLst/>
          </a:prstGeom>
        </p:spPr>
        <p:txBody>
          <a:bodyPr vert="horz" wrap="square" lIns="90877" tIns="34654" rIns="90877" bIns="34654"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custDataLst>
              <p:tags r:id="rId4"/>
            </p:custDataLst>
          </p:nvPr>
        </p:nvSpPr>
        <p:spPr>
          <a:xfrm>
            <a:off x="1371600" y="4338371"/>
            <a:ext cx="7388352" cy="1215923"/>
          </a:xfrm>
          <a:prstGeom prst="rect">
            <a:avLst/>
          </a:prstGeom>
        </p:spPr>
        <p:txBody>
          <a:bodyPr vert="horz" wrap="square" lIns="90877" tIns="34654" rIns="90877" bIns="34654"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pic>
        <p:nvPicPr>
          <p:cNvPr id="10" name="Paveikslėlis 9"/>
          <p:cNvPicPr>
            <a:picLocks/>
          </p:cNvPicPr>
          <p:nvPr userDrawn="1">
            <p:custDataLst>
              <p:tags r:id="rId5"/>
            </p:custDataLst>
          </p:nvPr>
        </p:nvPicPr>
        <p:blipFill>
          <a:blip r:embed="rId9" cstate="print">
            <a:extLst>
              <a:ext uri="{28A0092B-C50C-407E-A947-70E740481C1C}">
                <a14:useLocalDpi xmlns="" xmlns:a14="http://schemas.microsoft.com/office/drawing/2010/main" val="0"/>
              </a:ext>
            </a:extLst>
          </a:blip>
          <a:stretch>
            <a:fillRect/>
          </a:stretch>
        </p:blipFill>
        <p:spPr>
          <a:xfrm>
            <a:off x="155448" y="1852689"/>
            <a:ext cx="857250" cy="857250"/>
          </a:xfrm>
          <a:prstGeom prst="rect">
            <a:avLst/>
          </a:prstGeom>
        </p:spPr>
      </p:pic>
      <p:pic>
        <p:nvPicPr>
          <p:cNvPr id="11" name="Paveikslėlis 10"/>
          <p:cNvPicPr>
            <a:picLocks/>
          </p:cNvPicPr>
          <p:nvPr userDrawn="1">
            <p:custDataLst>
              <p:tags r:id="rId6"/>
            </p:custDataLst>
          </p:nvPr>
        </p:nvPicPr>
        <p:blipFill>
          <a:blip r:embed="rId10" cstate="print">
            <a:extLst>
              <a:ext uri="{28A0092B-C50C-407E-A947-70E740481C1C}">
                <a14:useLocalDpi xmlns="" xmlns:a14="http://schemas.microsoft.com/office/drawing/2010/main" val="0"/>
              </a:ext>
            </a:extLst>
          </a:blip>
          <a:stretch>
            <a:fillRect/>
          </a:stretch>
        </p:blipFill>
        <p:spPr>
          <a:xfrm>
            <a:off x="155448" y="3185198"/>
            <a:ext cx="857250" cy="857250"/>
          </a:xfrm>
          <a:prstGeom prst="rect">
            <a:avLst/>
          </a:prstGeom>
        </p:spPr>
      </p:pic>
      <p:pic>
        <p:nvPicPr>
          <p:cNvPr id="12" name="Paveikslėlis 11"/>
          <p:cNvPicPr>
            <a:picLocks/>
          </p:cNvPicPr>
          <p:nvPr userDrawn="1">
            <p:custDataLst>
              <p:tags r:id="rId7"/>
            </p:custDataLst>
          </p:nvPr>
        </p:nvPicPr>
        <p:blipFill>
          <a:blip r:embed="rId11" cstate="print">
            <a:extLst>
              <a:ext uri="{28A0092B-C50C-407E-A947-70E740481C1C}">
                <a14:useLocalDpi xmlns="" xmlns:a14="http://schemas.microsoft.com/office/drawing/2010/main" val="0"/>
              </a:ext>
            </a:extLst>
          </a:blip>
          <a:stretch>
            <a:fillRect/>
          </a:stretch>
        </p:blipFill>
        <p:spPr>
          <a:xfrm>
            <a:off x="155448" y="4517707"/>
            <a:ext cx="857250" cy="857250"/>
          </a:xfrm>
          <a:prstGeom prst="rect">
            <a:avLst/>
          </a:prstGeom>
        </p:spPr>
      </p:pic>
    </p:spTree>
    <p:custDataLst>
      <p:custData r:id="rId1"/>
    </p:custDataLst>
    <p:extLst>
      <p:ext uri="{BB962C8B-B14F-4D97-AF65-F5344CB8AC3E}">
        <p14:creationId xmlns="" xmlns:p14="http://schemas.microsoft.com/office/powerpoint/2010/main" val="28635310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Mouse Mischief 2 - 4 Choices Right">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384048" y="1069848"/>
            <a:ext cx="7388352" cy="1215923"/>
          </a:xfrm>
          <a:prstGeom prst="rect">
            <a:avLst/>
          </a:prstGeom>
        </p:spPr>
        <p:txBody>
          <a:bodyPr vert="horz" wrap="square" lIns="90877" tIns="34654" rIns="90877" bIns="34654" anchor="ctr">
            <a:normAutofit/>
          </a:bodyPr>
          <a:lstStyle>
            <a:lvl1pPr marL="0" indent="0" algn="r" rtl="0" eaLnBrk="1" fontAlgn="base" hangingPunct="1">
              <a:spcBef>
                <a:spcPct val="20000"/>
              </a:spcBef>
              <a:spcAft>
                <a:spcPct val="0"/>
              </a:spcAft>
              <a:buNone/>
              <a:defRPr sz="3200"/>
            </a:lvl1pPr>
            <a:lvl2pPr marL="457200" indent="0" algn="r" rtl="0" eaLnBrk="1" fontAlgn="base" hangingPunct="1">
              <a:spcBef>
                <a:spcPct val="20000"/>
              </a:spcBef>
              <a:spcAft>
                <a:spcPct val="0"/>
              </a:spcAft>
              <a:buNone/>
              <a:defRPr sz="3200"/>
            </a:lvl2pPr>
            <a:lvl3pPr marL="914400" indent="0" algn="r" rtl="0" eaLnBrk="1" fontAlgn="base" hangingPunct="1">
              <a:spcBef>
                <a:spcPct val="20000"/>
              </a:spcBef>
              <a:spcAft>
                <a:spcPct val="0"/>
              </a:spcAft>
              <a:buNone/>
              <a:defRPr sz="3200"/>
            </a:lvl3pPr>
            <a:lvl4pPr marL="1371600" indent="0" algn="r" rtl="0" eaLnBrk="1" fontAlgn="base" hangingPunct="1">
              <a:spcBef>
                <a:spcPct val="20000"/>
              </a:spcBef>
              <a:spcAft>
                <a:spcPct val="0"/>
              </a:spcAft>
              <a:buNone/>
              <a:defRPr sz="3200"/>
            </a:lvl4pPr>
            <a:lvl5pPr marL="1828800" indent="0" algn="r"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384048" y="2402357"/>
            <a:ext cx="7388352" cy="1215923"/>
          </a:xfrm>
          <a:prstGeom prst="rect">
            <a:avLst/>
          </a:prstGeom>
        </p:spPr>
        <p:txBody>
          <a:bodyPr vert="horz" wrap="square" lIns="90877" tIns="34654" rIns="90877" bIns="34654" anchor="ctr">
            <a:normAutofit/>
          </a:bodyPr>
          <a:lstStyle>
            <a:lvl1pPr marL="0" indent="0" algn="r" rtl="0" eaLnBrk="1" fontAlgn="base" hangingPunct="1">
              <a:spcBef>
                <a:spcPct val="20000"/>
              </a:spcBef>
              <a:spcAft>
                <a:spcPct val="0"/>
              </a:spcAft>
              <a:buNone/>
              <a:defRPr sz="3200"/>
            </a:lvl1pPr>
            <a:lvl2pPr marL="457200" indent="0" algn="r" rtl="0" eaLnBrk="1" fontAlgn="base" hangingPunct="1">
              <a:spcBef>
                <a:spcPct val="20000"/>
              </a:spcBef>
              <a:spcAft>
                <a:spcPct val="0"/>
              </a:spcAft>
              <a:buNone/>
              <a:defRPr sz="3200"/>
            </a:lvl2pPr>
            <a:lvl3pPr marL="914400" indent="0" algn="r" rtl="0" eaLnBrk="1" fontAlgn="base" hangingPunct="1">
              <a:spcBef>
                <a:spcPct val="20000"/>
              </a:spcBef>
              <a:spcAft>
                <a:spcPct val="0"/>
              </a:spcAft>
              <a:buNone/>
              <a:defRPr sz="3200"/>
            </a:lvl3pPr>
            <a:lvl4pPr marL="1371600" indent="0" algn="r" rtl="0" eaLnBrk="1" fontAlgn="base" hangingPunct="1">
              <a:spcBef>
                <a:spcPct val="20000"/>
              </a:spcBef>
              <a:spcAft>
                <a:spcPct val="0"/>
              </a:spcAft>
              <a:buNone/>
              <a:defRPr sz="3200"/>
            </a:lvl4pPr>
            <a:lvl5pPr marL="1828800" indent="0" algn="r"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custDataLst>
              <p:tags r:id="rId4"/>
            </p:custDataLst>
          </p:nvPr>
        </p:nvSpPr>
        <p:spPr>
          <a:xfrm>
            <a:off x="384048" y="3734867"/>
            <a:ext cx="7388352" cy="1215923"/>
          </a:xfrm>
          <a:prstGeom prst="rect">
            <a:avLst/>
          </a:prstGeom>
        </p:spPr>
        <p:txBody>
          <a:bodyPr vert="horz" wrap="square" lIns="90877" tIns="34654" rIns="90877" bIns="34654" anchor="ctr">
            <a:normAutofit/>
          </a:bodyPr>
          <a:lstStyle>
            <a:lvl1pPr marL="0" indent="0" algn="r" rtl="0" eaLnBrk="1" fontAlgn="base" hangingPunct="1">
              <a:spcBef>
                <a:spcPct val="20000"/>
              </a:spcBef>
              <a:spcAft>
                <a:spcPct val="0"/>
              </a:spcAft>
              <a:buNone/>
              <a:defRPr sz="3200"/>
            </a:lvl1pPr>
            <a:lvl2pPr marL="457200" indent="0" algn="r" rtl="0" eaLnBrk="1" fontAlgn="base" hangingPunct="1">
              <a:spcBef>
                <a:spcPct val="20000"/>
              </a:spcBef>
              <a:spcAft>
                <a:spcPct val="0"/>
              </a:spcAft>
              <a:buNone/>
              <a:defRPr sz="3200"/>
            </a:lvl2pPr>
            <a:lvl3pPr marL="914400" indent="0" algn="r" rtl="0" eaLnBrk="1" fontAlgn="base" hangingPunct="1">
              <a:spcBef>
                <a:spcPct val="20000"/>
              </a:spcBef>
              <a:spcAft>
                <a:spcPct val="0"/>
              </a:spcAft>
              <a:buNone/>
              <a:defRPr sz="3200"/>
            </a:lvl3pPr>
            <a:lvl4pPr marL="1371600" indent="0" algn="r" rtl="0" eaLnBrk="1" fontAlgn="base" hangingPunct="1">
              <a:spcBef>
                <a:spcPct val="20000"/>
              </a:spcBef>
              <a:spcAft>
                <a:spcPct val="0"/>
              </a:spcAft>
              <a:buNone/>
              <a:defRPr sz="3200"/>
            </a:lvl4pPr>
            <a:lvl5pPr marL="1828800" indent="0" algn="r"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10" name="Turinio vietos rezervavimo ženklas 9"/>
          <p:cNvSpPr>
            <a:spLocks noGrp="1"/>
          </p:cNvSpPr>
          <p:nvPr>
            <p:ph sz="quarter" idx="14"/>
            <p:custDataLst>
              <p:tags r:id="rId5"/>
            </p:custDataLst>
          </p:nvPr>
        </p:nvSpPr>
        <p:spPr>
          <a:xfrm>
            <a:off x="384048" y="5067376"/>
            <a:ext cx="7388352" cy="1215923"/>
          </a:xfrm>
          <a:prstGeom prst="rect">
            <a:avLst/>
          </a:prstGeom>
        </p:spPr>
        <p:txBody>
          <a:bodyPr vert="horz" wrap="square" lIns="90877" tIns="34654" rIns="90877" bIns="34654" anchor="ctr">
            <a:normAutofit/>
          </a:bodyPr>
          <a:lstStyle>
            <a:lvl1pPr marL="0" indent="0" algn="r" rtl="0" eaLnBrk="1" fontAlgn="base" hangingPunct="1">
              <a:spcBef>
                <a:spcPct val="20000"/>
              </a:spcBef>
              <a:spcAft>
                <a:spcPct val="0"/>
              </a:spcAft>
              <a:buNone/>
              <a:defRPr sz="3200"/>
            </a:lvl1pPr>
            <a:lvl2pPr marL="457200" indent="0" algn="r" rtl="0" eaLnBrk="1" fontAlgn="base" hangingPunct="1">
              <a:spcBef>
                <a:spcPct val="20000"/>
              </a:spcBef>
              <a:spcAft>
                <a:spcPct val="0"/>
              </a:spcAft>
              <a:buNone/>
              <a:defRPr sz="3200"/>
            </a:lvl2pPr>
            <a:lvl3pPr marL="914400" indent="0" algn="r" rtl="0" eaLnBrk="1" fontAlgn="base" hangingPunct="1">
              <a:spcBef>
                <a:spcPct val="20000"/>
              </a:spcBef>
              <a:spcAft>
                <a:spcPct val="0"/>
              </a:spcAft>
              <a:buNone/>
              <a:defRPr sz="3200"/>
            </a:lvl3pPr>
            <a:lvl4pPr marL="1371600" indent="0" algn="r" rtl="0" eaLnBrk="1" fontAlgn="base" hangingPunct="1">
              <a:spcBef>
                <a:spcPct val="20000"/>
              </a:spcBef>
              <a:spcAft>
                <a:spcPct val="0"/>
              </a:spcAft>
              <a:buNone/>
              <a:defRPr sz="3200"/>
            </a:lvl4pPr>
            <a:lvl5pPr marL="1828800" indent="0" algn="r"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pic>
        <p:nvPicPr>
          <p:cNvPr id="11" name="Paveikslėlis 10"/>
          <p:cNvPicPr>
            <a:picLocks/>
          </p:cNvPicPr>
          <p:nvPr userDrawn="1">
            <p:custDataLst>
              <p:tags r:id="rId6"/>
            </p:custDataLst>
          </p:nvPr>
        </p:nvPicPr>
        <p:blipFill>
          <a:blip r:embed="rId11" cstate="print">
            <a:extLst>
              <a:ext uri="{28A0092B-C50C-407E-A947-70E740481C1C}">
                <a14:useLocalDpi xmlns="" xmlns:a14="http://schemas.microsoft.com/office/drawing/2010/main" val="0"/>
              </a:ext>
            </a:extLst>
          </a:blip>
          <a:stretch>
            <a:fillRect/>
          </a:stretch>
        </p:blipFill>
        <p:spPr>
          <a:xfrm>
            <a:off x="7845552" y="1249185"/>
            <a:ext cx="857250" cy="857250"/>
          </a:xfrm>
          <a:prstGeom prst="rect">
            <a:avLst/>
          </a:prstGeom>
        </p:spPr>
      </p:pic>
      <p:pic>
        <p:nvPicPr>
          <p:cNvPr id="12" name="Paveikslėlis 11"/>
          <p:cNvPicPr>
            <a:picLocks/>
          </p:cNvPicPr>
          <p:nvPr userDrawn="1">
            <p:custDataLst>
              <p:tags r:id="rId7"/>
            </p:custDataLst>
          </p:nvPr>
        </p:nvPicPr>
        <p:blipFill>
          <a:blip r:embed="rId12" cstate="print">
            <a:extLst>
              <a:ext uri="{28A0092B-C50C-407E-A947-70E740481C1C}">
                <a14:useLocalDpi xmlns="" xmlns:a14="http://schemas.microsoft.com/office/drawing/2010/main" val="0"/>
              </a:ext>
            </a:extLst>
          </a:blip>
          <a:stretch>
            <a:fillRect/>
          </a:stretch>
        </p:blipFill>
        <p:spPr>
          <a:xfrm>
            <a:off x="7845552" y="2581694"/>
            <a:ext cx="857250" cy="857250"/>
          </a:xfrm>
          <a:prstGeom prst="rect">
            <a:avLst/>
          </a:prstGeom>
        </p:spPr>
      </p:pic>
      <p:pic>
        <p:nvPicPr>
          <p:cNvPr id="13" name="Paveikslėlis 12"/>
          <p:cNvPicPr>
            <a:picLocks/>
          </p:cNvPicPr>
          <p:nvPr userDrawn="1">
            <p:custDataLst>
              <p:tags r:id="rId8"/>
            </p:custDataLst>
          </p:nvPr>
        </p:nvPicPr>
        <p:blipFill>
          <a:blip r:embed="rId13" cstate="print">
            <a:extLst>
              <a:ext uri="{28A0092B-C50C-407E-A947-70E740481C1C}">
                <a14:useLocalDpi xmlns="" xmlns:a14="http://schemas.microsoft.com/office/drawing/2010/main" val="0"/>
              </a:ext>
            </a:extLst>
          </a:blip>
          <a:stretch>
            <a:fillRect/>
          </a:stretch>
        </p:blipFill>
        <p:spPr>
          <a:xfrm>
            <a:off x="7845552" y="3914203"/>
            <a:ext cx="857250" cy="857250"/>
          </a:xfrm>
          <a:prstGeom prst="rect">
            <a:avLst/>
          </a:prstGeom>
        </p:spPr>
      </p:pic>
      <p:pic>
        <p:nvPicPr>
          <p:cNvPr id="14" name="Paveikslėlis 13"/>
          <p:cNvPicPr>
            <a:picLocks/>
          </p:cNvPicPr>
          <p:nvPr userDrawn="1">
            <p:custDataLst>
              <p:tags r:id="rId9"/>
            </p:custDataLst>
          </p:nvPr>
        </p:nvPicPr>
        <p:blipFill>
          <a:blip r:embed="rId14" cstate="print">
            <a:extLst>
              <a:ext uri="{28A0092B-C50C-407E-A947-70E740481C1C}">
                <a14:useLocalDpi xmlns="" xmlns:a14="http://schemas.microsoft.com/office/drawing/2010/main" val="0"/>
              </a:ext>
            </a:extLst>
          </a:blip>
          <a:stretch>
            <a:fillRect/>
          </a:stretch>
        </p:blipFill>
        <p:spPr>
          <a:xfrm>
            <a:off x="7845552" y="5246713"/>
            <a:ext cx="857250" cy="857250"/>
          </a:xfrm>
          <a:prstGeom prst="rect">
            <a:avLst/>
          </a:prstGeom>
        </p:spPr>
      </p:pic>
    </p:spTree>
    <p:custDataLst>
      <p:custData r:id="rId1"/>
    </p:custDataLst>
    <p:extLst>
      <p:ext uri="{BB962C8B-B14F-4D97-AF65-F5344CB8AC3E}">
        <p14:creationId xmlns="" xmlns:p14="http://schemas.microsoft.com/office/powerpoint/2010/main" val="29676214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Mouse Mischief 5 - 2 Choices TopStacked">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2464308" y="2329663"/>
            <a:ext cx="2029968" cy="4437126"/>
          </a:xfrm>
          <a:prstGeom prst="rect">
            <a:avLst/>
          </a:prstGeom>
        </p:spPr>
        <p:txBody>
          <a:bodyPr vert="wordArtVert" wrap="square" lIns="24969" tIns="126458" rIns="24969" bIns="126458"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4649724" y="2329663"/>
            <a:ext cx="2029968" cy="4437126"/>
          </a:xfrm>
          <a:prstGeom prst="rect">
            <a:avLst/>
          </a:prstGeom>
        </p:spPr>
        <p:txBody>
          <a:bodyPr vert="wordArtVert" wrap="square" lIns="24969" tIns="126458" rIns="24969" bIns="126458"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pic>
        <p:nvPicPr>
          <p:cNvPr id="9" name="Paveikslėlis 8"/>
          <p:cNvPicPr>
            <a:picLocks/>
          </p:cNvPicPr>
          <p:nvPr userDrawn="1">
            <p:custDataLst>
              <p:tags r:id="rId4"/>
            </p:custDataLst>
          </p:nvPr>
        </p:nvPicPr>
        <p:blipFill>
          <a:blip r:embed="rId7" cstate="print">
            <a:extLst>
              <a:ext uri="{28A0092B-C50C-407E-A947-70E740481C1C}">
                <a14:useLocalDpi xmlns="" xmlns:a14="http://schemas.microsoft.com/office/drawing/2010/main" val="0"/>
              </a:ext>
            </a:extLst>
          </a:blip>
          <a:stretch>
            <a:fillRect/>
          </a:stretch>
        </p:blipFill>
        <p:spPr>
          <a:xfrm>
            <a:off x="3050667" y="1355827"/>
            <a:ext cx="857250" cy="857250"/>
          </a:xfrm>
          <a:prstGeom prst="rect">
            <a:avLst/>
          </a:prstGeom>
        </p:spPr>
      </p:pic>
      <p:pic>
        <p:nvPicPr>
          <p:cNvPr id="10" name="Paveikslėlis 9"/>
          <p:cNvPicPr>
            <a:picLocks/>
          </p:cNvPicPr>
          <p:nvPr userDrawn="1">
            <p:custDataLst>
              <p:tags r:id="rId5"/>
            </p:custDataLst>
          </p:nvPr>
        </p:nvPicPr>
        <p:blipFill>
          <a:blip r:embed="rId8" cstate="print">
            <a:extLst>
              <a:ext uri="{28A0092B-C50C-407E-A947-70E740481C1C}">
                <a14:useLocalDpi xmlns="" xmlns:a14="http://schemas.microsoft.com/office/drawing/2010/main" val="0"/>
              </a:ext>
            </a:extLst>
          </a:blip>
          <a:stretch>
            <a:fillRect/>
          </a:stretch>
        </p:blipFill>
        <p:spPr>
          <a:xfrm>
            <a:off x="5236083" y="1355827"/>
            <a:ext cx="857250" cy="857250"/>
          </a:xfrm>
          <a:prstGeom prst="rect">
            <a:avLst/>
          </a:prstGeom>
        </p:spPr>
      </p:pic>
    </p:spTree>
    <p:custDataLst>
      <p:custData r:id="rId1"/>
    </p:custDataLst>
    <p:extLst>
      <p:ext uri="{BB962C8B-B14F-4D97-AF65-F5344CB8AC3E}">
        <p14:creationId xmlns="" xmlns:p14="http://schemas.microsoft.com/office/powerpoint/2010/main" val="23065949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Mouse Mischief 4 - 2 Choices Right">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384048" y="1901723"/>
            <a:ext cx="7388352" cy="1522476"/>
          </a:xfrm>
          <a:prstGeom prst="rect">
            <a:avLst/>
          </a:prstGeom>
        </p:spPr>
        <p:txBody>
          <a:bodyPr vert="horz" wrap="square" lIns="90877" tIns="43391" rIns="90877" bIns="43391" anchor="ctr">
            <a:normAutofit/>
          </a:bodyPr>
          <a:lstStyle>
            <a:lvl1pPr marL="0" indent="0" algn="r" rtl="0" eaLnBrk="1" fontAlgn="base" hangingPunct="1">
              <a:spcBef>
                <a:spcPct val="20000"/>
              </a:spcBef>
              <a:spcAft>
                <a:spcPct val="0"/>
              </a:spcAft>
              <a:buNone/>
              <a:defRPr sz="3200"/>
            </a:lvl1pPr>
            <a:lvl2pPr marL="457200" indent="0" algn="r" rtl="0" eaLnBrk="1" fontAlgn="base" hangingPunct="1">
              <a:spcBef>
                <a:spcPct val="20000"/>
              </a:spcBef>
              <a:spcAft>
                <a:spcPct val="0"/>
              </a:spcAft>
              <a:buNone/>
              <a:defRPr sz="3200"/>
            </a:lvl2pPr>
            <a:lvl3pPr marL="914400" indent="0" algn="r" rtl="0" eaLnBrk="1" fontAlgn="base" hangingPunct="1">
              <a:spcBef>
                <a:spcPct val="20000"/>
              </a:spcBef>
              <a:spcAft>
                <a:spcPct val="0"/>
              </a:spcAft>
              <a:buNone/>
              <a:defRPr sz="3200"/>
            </a:lvl3pPr>
            <a:lvl4pPr marL="1371600" indent="0" algn="r" rtl="0" eaLnBrk="1" fontAlgn="base" hangingPunct="1">
              <a:spcBef>
                <a:spcPct val="20000"/>
              </a:spcBef>
              <a:spcAft>
                <a:spcPct val="0"/>
              </a:spcAft>
              <a:buNone/>
              <a:defRPr sz="3200"/>
            </a:lvl4pPr>
            <a:lvl5pPr marL="1828800" indent="0" algn="r"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384048" y="3540785"/>
            <a:ext cx="7388352" cy="1522476"/>
          </a:xfrm>
          <a:prstGeom prst="rect">
            <a:avLst/>
          </a:prstGeom>
        </p:spPr>
        <p:txBody>
          <a:bodyPr vert="horz" wrap="square" lIns="90877" tIns="43391" rIns="90877" bIns="43391" anchor="ctr">
            <a:normAutofit/>
          </a:bodyPr>
          <a:lstStyle>
            <a:lvl1pPr marL="0" indent="0" algn="r" rtl="0" eaLnBrk="1" fontAlgn="base" hangingPunct="1">
              <a:spcBef>
                <a:spcPct val="20000"/>
              </a:spcBef>
              <a:spcAft>
                <a:spcPct val="0"/>
              </a:spcAft>
              <a:buNone/>
              <a:defRPr sz="3200"/>
            </a:lvl1pPr>
            <a:lvl2pPr marL="457200" indent="0" algn="r" rtl="0" eaLnBrk="1" fontAlgn="base" hangingPunct="1">
              <a:spcBef>
                <a:spcPct val="20000"/>
              </a:spcBef>
              <a:spcAft>
                <a:spcPct val="0"/>
              </a:spcAft>
              <a:buNone/>
              <a:defRPr sz="3200"/>
            </a:lvl2pPr>
            <a:lvl3pPr marL="914400" indent="0" algn="r" rtl="0" eaLnBrk="1" fontAlgn="base" hangingPunct="1">
              <a:spcBef>
                <a:spcPct val="20000"/>
              </a:spcBef>
              <a:spcAft>
                <a:spcPct val="0"/>
              </a:spcAft>
              <a:buNone/>
              <a:defRPr sz="3200"/>
            </a:lvl3pPr>
            <a:lvl4pPr marL="1371600" indent="0" algn="r" rtl="0" eaLnBrk="1" fontAlgn="base" hangingPunct="1">
              <a:spcBef>
                <a:spcPct val="20000"/>
              </a:spcBef>
              <a:spcAft>
                <a:spcPct val="0"/>
              </a:spcAft>
              <a:buNone/>
              <a:defRPr sz="3200"/>
            </a:lvl4pPr>
            <a:lvl5pPr marL="1828800" indent="0" algn="r"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pic>
        <p:nvPicPr>
          <p:cNvPr id="9" name="Paveikslėlis 8"/>
          <p:cNvPicPr>
            <a:picLocks/>
          </p:cNvPicPr>
          <p:nvPr userDrawn="1">
            <p:custDataLst>
              <p:tags r:id="rId4"/>
            </p:custDataLst>
          </p:nvPr>
        </p:nvPicPr>
        <p:blipFill>
          <a:blip r:embed="rId7" cstate="print">
            <a:extLst>
              <a:ext uri="{28A0092B-C50C-407E-A947-70E740481C1C}">
                <a14:useLocalDpi xmlns="" xmlns:a14="http://schemas.microsoft.com/office/drawing/2010/main" val="0"/>
              </a:ext>
            </a:extLst>
          </a:blip>
          <a:stretch>
            <a:fillRect/>
          </a:stretch>
        </p:blipFill>
        <p:spPr>
          <a:xfrm>
            <a:off x="7845552" y="2234336"/>
            <a:ext cx="857250" cy="857250"/>
          </a:xfrm>
          <a:prstGeom prst="rect">
            <a:avLst/>
          </a:prstGeom>
        </p:spPr>
      </p:pic>
      <p:pic>
        <p:nvPicPr>
          <p:cNvPr id="10" name="Paveikslėlis 9"/>
          <p:cNvPicPr>
            <a:picLocks/>
          </p:cNvPicPr>
          <p:nvPr userDrawn="1">
            <p:custDataLst>
              <p:tags r:id="rId5"/>
            </p:custDataLst>
          </p:nvPr>
        </p:nvPicPr>
        <p:blipFill>
          <a:blip r:embed="rId8" cstate="print">
            <a:extLst>
              <a:ext uri="{28A0092B-C50C-407E-A947-70E740481C1C}">
                <a14:useLocalDpi xmlns="" xmlns:a14="http://schemas.microsoft.com/office/drawing/2010/main" val="0"/>
              </a:ext>
            </a:extLst>
          </a:blip>
          <a:stretch>
            <a:fillRect/>
          </a:stretch>
        </p:blipFill>
        <p:spPr>
          <a:xfrm>
            <a:off x="7845552" y="3873398"/>
            <a:ext cx="857250" cy="857250"/>
          </a:xfrm>
          <a:prstGeom prst="rect">
            <a:avLst/>
          </a:prstGeom>
        </p:spPr>
      </p:pic>
    </p:spTree>
    <p:custDataLst>
      <p:custData r:id="rId1"/>
    </p:custDataLst>
    <p:extLst>
      <p:ext uri="{BB962C8B-B14F-4D97-AF65-F5344CB8AC3E}">
        <p14:creationId xmlns="" xmlns:p14="http://schemas.microsoft.com/office/powerpoint/2010/main" val="36765860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Mouse Mischief 2 - 3 Choices Top">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1984706" y="2329663"/>
            <a:ext cx="1621231" cy="4437126"/>
          </a:xfrm>
          <a:prstGeom prst="rect">
            <a:avLst/>
          </a:prstGeom>
        </p:spPr>
        <p:txBody>
          <a:bodyPr vert="vert" wrap="square" lIns="19941" tIns="126458" rIns="19941" bIns="126458"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3761385" y="2329663"/>
            <a:ext cx="1621231" cy="4437126"/>
          </a:xfrm>
          <a:prstGeom prst="rect">
            <a:avLst/>
          </a:prstGeom>
        </p:spPr>
        <p:txBody>
          <a:bodyPr vert="vert" wrap="square" lIns="19941" tIns="126458" rIns="19941" bIns="126458"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custDataLst>
              <p:tags r:id="rId4"/>
            </p:custDataLst>
          </p:nvPr>
        </p:nvSpPr>
        <p:spPr>
          <a:xfrm>
            <a:off x="5538065" y="2329663"/>
            <a:ext cx="1621231" cy="4437126"/>
          </a:xfrm>
          <a:prstGeom prst="rect">
            <a:avLst/>
          </a:prstGeom>
        </p:spPr>
        <p:txBody>
          <a:bodyPr vert="vert" wrap="square" lIns="19941" tIns="126458" rIns="19941" bIns="126458"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pic>
        <p:nvPicPr>
          <p:cNvPr id="10" name="Paveikslėlis 9"/>
          <p:cNvPicPr>
            <a:picLocks/>
          </p:cNvPicPr>
          <p:nvPr userDrawn="1">
            <p:custDataLst>
              <p:tags r:id="rId5"/>
            </p:custDataLst>
          </p:nvPr>
        </p:nvPicPr>
        <p:blipFill>
          <a:blip r:embed="rId9" cstate="print">
            <a:extLst>
              <a:ext uri="{28A0092B-C50C-407E-A947-70E740481C1C}">
                <a14:useLocalDpi xmlns="" xmlns:a14="http://schemas.microsoft.com/office/drawing/2010/main" val="0"/>
              </a:ext>
            </a:extLst>
          </a:blip>
          <a:stretch>
            <a:fillRect/>
          </a:stretch>
        </p:blipFill>
        <p:spPr>
          <a:xfrm>
            <a:off x="2366696" y="1355827"/>
            <a:ext cx="857250" cy="857250"/>
          </a:xfrm>
          <a:prstGeom prst="rect">
            <a:avLst/>
          </a:prstGeom>
        </p:spPr>
      </p:pic>
      <p:pic>
        <p:nvPicPr>
          <p:cNvPr id="11" name="Paveikslėlis 10"/>
          <p:cNvPicPr>
            <a:picLocks/>
          </p:cNvPicPr>
          <p:nvPr userDrawn="1">
            <p:custDataLst>
              <p:tags r:id="rId6"/>
            </p:custDataLst>
          </p:nvPr>
        </p:nvPicPr>
        <p:blipFill>
          <a:blip r:embed="rId10" cstate="print">
            <a:extLst>
              <a:ext uri="{28A0092B-C50C-407E-A947-70E740481C1C}">
                <a14:useLocalDpi xmlns="" xmlns:a14="http://schemas.microsoft.com/office/drawing/2010/main" val="0"/>
              </a:ext>
            </a:extLst>
          </a:blip>
          <a:stretch>
            <a:fillRect/>
          </a:stretch>
        </p:blipFill>
        <p:spPr>
          <a:xfrm>
            <a:off x="4143375" y="1355827"/>
            <a:ext cx="857250" cy="857250"/>
          </a:xfrm>
          <a:prstGeom prst="rect">
            <a:avLst/>
          </a:prstGeom>
        </p:spPr>
      </p:pic>
      <p:pic>
        <p:nvPicPr>
          <p:cNvPr id="12" name="Paveikslėlis 11"/>
          <p:cNvPicPr>
            <a:picLocks/>
          </p:cNvPicPr>
          <p:nvPr userDrawn="1">
            <p:custDataLst>
              <p:tags r:id="rId7"/>
            </p:custDataLst>
          </p:nvPr>
        </p:nvPicPr>
        <p:blipFill>
          <a:blip r:embed="rId11" cstate="print">
            <a:extLst>
              <a:ext uri="{28A0092B-C50C-407E-A947-70E740481C1C}">
                <a14:useLocalDpi xmlns="" xmlns:a14="http://schemas.microsoft.com/office/drawing/2010/main" val="0"/>
              </a:ext>
            </a:extLst>
          </a:blip>
          <a:stretch>
            <a:fillRect/>
          </a:stretch>
        </p:blipFill>
        <p:spPr>
          <a:xfrm>
            <a:off x="5920054" y="1355827"/>
            <a:ext cx="857250" cy="857250"/>
          </a:xfrm>
          <a:prstGeom prst="rect">
            <a:avLst/>
          </a:prstGeom>
        </p:spPr>
      </p:pic>
    </p:spTree>
    <p:custDataLst>
      <p:custData r:id="rId1"/>
    </p:custDataLst>
    <p:extLst>
      <p:ext uri="{BB962C8B-B14F-4D97-AF65-F5344CB8AC3E}">
        <p14:creationId xmlns="" xmlns:p14="http://schemas.microsoft.com/office/powerpoint/2010/main" val="4559390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Mouse Mischief 3 - 3 Choices TopStacked">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1984706" y="2329663"/>
            <a:ext cx="1621231" cy="4437126"/>
          </a:xfrm>
          <a:prstGeom prst="rect">
            <a:avLst/>
          </a:prstGeom>
        </p:spPr>
        <p:txBody>
          <a:bodyPr vert="wordArtVert" wrap="square" lIns="19941" tIns="126458" rIns="19941" bIns="126458"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3761385" y="2329663"/>
            <a:ext cx="1621231" cy="4437126"/>
          </a:xfrm>
          <a:prstGeom prst="rect">
            <a:avLst/>
          </a:prstGeom>
        </p:spPr>
        <p:txBody>
          <a:bodyPr vert="wordArtVert" wrap="square" lIns="19941" tIns="126458" rIns="19941" bIns="126458"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custDataLst>
              <p:tags r:id="rId4"/>
            </p:custDataLst>
          </p:nvPr>
        </p:nvSpPr>
        <p:spPr>
          <a:xfrm>
            <a:off x="5538065" y="2329663"/>
            <a:ext cx="1621231" cy="4437126"/>
          </a:xfrm>
          <a:prstGeom prst="rect">
            <a:avLst/>
          </a:prstGeom>
        </p:spPr>
        <p:txBody>
          <a:bodyPr vert="wordArtVert" wrap="square" lIns="19941" tIns="126458" rIns="19941" bIns="126458"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pic>
        <p:nvPicPr>
          <p:cNvPr id="10" name="Paveikslėlis 9"/>
          <p:cNvPicPr>
            <a:picLocks/>
          </p:cNvPicPr>
          <p:nvPr userDrawn="1">
            <p:custDataLst>
              <p:tags r:id="rId5"/>
            </p:custDataLst>
          </p:nvPr>
        </p:nvPicPr>
        <p:blipFill>
          <a:blip r:embed="rId9" cstate="print">
            <a:extLst>
              <a:ext uri="{28A0092B-C50C-407E-A947-70E740481C1C}">
                <a14:useLocalDpi xmlns="" xmlns:a14="http://schemas.microsoft.com/office/drawing/2010/main" val="0"/>
              </a:ext>
            </a:extLst>
          </a:blip>
          <a:stretch>
            <a:fillRect/>
          </a:stretch>
        </p:blipFill>
        <p:spPr>
          <a:xfrm>
            <a:off x="2366696" y="1355827"/>
            <a:ext cx="857250" cy="857250"/>
          </a:xfrm>
          <a:prstGeom prst="rect">
            <a:avLst/>
          </a:prstGeom>
        </p:spPr>
      </p:pic>
      <p:pic>
        <p:nvPicPr>
          <p:cNvPr id="11" name="Paveikslėlis 10"/>
          <p:cNvPicPr>
            <a:picLocks/>
          </p:cNvPicPr>
          <p:nvPr userDrawn="1">
            <p:custDataLst>
              <p:tags r:id="rId6"/>
            </p:custDataLst>
          </p:nvPr>
        </p:nvPicPr>
        <p:blipFill>
          <a:blip r:embed="rId10" cstate="print">
            <a:extLst>
              <a:ext uri="{28A0092B-C50C-407E-A947-70E740481C1C}">
                <a14:useLocalDpi xmlns="" xmlns:a14="http://schemas.microsoft.com/office/drawing/2010/main" val="0"/>
              </a:ext>
            </a:extLst>
          </a:blip>
          <a:stretch>
            <a:fillRect/>
          </a:stretch>
        </p:blipFill>
        <p:spPr>
          <a:xfrm>
            <a:off x="4143375" y="1355827"/>
            <a:ext cx="857250" cy="857250"/>
          </a:xfrm>
          <a:prstGeom prst="rect">
            <a:avLst/>
          </a:prstGeom>
        </p:spPr>
      </p:pic>
      <p:pic>
        <p:nvPicPr>
          <p:cNvPr id="12" name="Paveikslėlis 11"/>
          <p:cNvPicPr>
            <a:picLocks/>
          </p:cNvPicPr>
          <p:nvPr userDrawn="1">
            <p:custDataLst>
              <p:tags r:id="rId7"/>
            </p:custDataLst>
          </p:nvPr>
        </p:nvPicPr>
        <p:blipFill>
          <a:blip r:embed="rId11" cstate="print">
            <a:extLst>
              <a:ext uri="{28A0092B-C50C-407E-A947-70E740481C1C}">
                <a14:useLocalDpi xmlns="" xmlns:a14="http://schemas.microsoft.com/office/drawing/2010/main" val="0"/>
              </a:ext>
            </a:extLst>
          </a:blip>
          <a:stretch>
            <a:fillRect/>
          </a:stretch>
        </p:blipFill>
        <p:spPr>
          <a:xfrm>
            <a:off x="5920054" y="1355827"/>
            <a:ext cx="857250" cy="857250"/>
          </a:xfrm>
          <a:prstGeom prst="rect">
            <a:avLst/>
          </a:prstGeom>
        </p:spPr>
      </p:pic>
    </p:spTree>
    <p:custDataLst>
      <p:custData r:id="rId1"/>
    </p:custDataLst>
    <p:extLst>
      <p:ext uri="{BB962C8B-B14F-4D97-AF65-F5344CB8AC3E}">
        <p14:creationId xmlns="" xmlns:p14="http://schemas.microsoft.com/office/powerpoint/2010/main" val="133185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lvl1pPr>
              <a:defRPr/>
            </a:lvl1pPr>
          </a:lstStyle>
          <a:p>
            <a:fld id="{45E8E3FE-5DCB-4F84-A722-4007D384567E}" type="datetimeFigureOut">
              <a:rPr lang="lt-LT" smtClean="0"/>
              <a:pPr/>
              <a:t>2015.12.10</a:t>
            </a:fld>
            <a:endParaRPr lang="lt-LT"/>
          </a:p>
        </p:txBody>
      </p:sp>
      <p:sp>
        <p:nvSpPr>
          <p:cNvPr id="6" name="Poraštės vietos rezervavimo ženklas 5"/>
          <p:cNvSpPr>
            <a:spLocks noGrp="1"/>
          </p:cNvSpPr>
          <p:nvPr>
            <p:ph type="ftr" sz="quarter" idx="11"/>
          </p:nvPr>
        </p:nvSpPr>
        <p:spPr/>
        <p:txBody>
          <a:bodyPr/>
          <a:lstStyle>
            <a:lvl1pPr>
              <a:defRPr/>
            </a:lvl1pPr>
          </a:lstStyle>
          <a:p>
            <a:endParaRPr lang="lt-LT"/>
          </a:p>
        </p:txBody>
      </p:sp>
      <p:sp>
        <p:nvSpPr>
          <p:cNvPr id="7" name="Skaidrės numerio vietos rezervavimo ženklas 6"/>
          <p:cNvSpPr>
            <a:spLocks noGrp="1"/>
          </p:cNvSpPr>
          <p:nvPr>
            <p:ph type="sldNum" sz="quarter" idx="12"/>
          </p:nvPr>
        </p:nvSpPr>
        <p:spPr/>
        <p:txBody>
          <a:bodyPr/>
          <a:lstStyle>
            <a:lvl1pPr>
              <a:defRPr/>
            </a:lvl1pPr>
          </a:lstStyle>
          <a:p>
            <a:fld id="{B861F43E-1371-410B-9A4C-AEAAD2115B58}" type="slidenum">
              <a:rPr lang="lt-LT" smtClean="0"/>
              <a:pPr/>
              <a:t>‹#›</a:t>
            </a:fld>
            <a:endParaRPr lang="lt-LT"/>
          </a:p>
        </p:txBody>
      </p:sp>
    </p:spTree>
    <p:extLst>
      <p:ext uri="{BB962C8B-B14F-4D97-AF65-F5344CB8AC3E}">
        <p14:creationId xmlns="" xmlns:p14="http://schemas.microsoft.com/office/powerpoint/2010/main" val="40676200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Mouse Mischief 2 - 3 Choices TopVertical">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5538065" y="2329663"/>
            <a:ext cx="1621231" cy="4437126"/>
          </a:xfrm>
          <a:prstGeom prst="rect">
            <a:avLst/>
          </a:prstGeom>
        </p:spPr>
        <p:txBody>
          <a:bodyPr vert="wordArtVertRtl" wrap="square" lIns="19941" tIns="126458" rIns="19941" bIns="126458" rtlCol="0" anchor="ctr" anchorCtr="0">
            <a:normAutofit/>
          </a:bodyPr>
          <a:lstStyle>
            <a:lvl1pPr marL="0" indent="0" algn="l" defTabSz="914400" rtl="0" eaLnBrk="1" fontAlgn="base" latinLnBrk="0" hangingPunct="1">
              <a:spcBef>
                <a:spcPct val="20000"/>
              </a:spcBef>
              <a:spcAft>
                <a:spcPct val="0"/>
              </a:spcAft>
              <a:buFont typeface="Arial" pitchFamily="34" charset="0"/>
              <a:buNone/>
              <a:defRPr lang="lt-LT" sz="3200" kern="1200" smtClean="0"/>
            </a:lvl1pPr>
            <a:lvl2pPr marL="457200" indent="0" algn="l" defTabSz="914400" rtl="0" eaLnBrk="1" fontAlgn="base" latinLnBrk="0" hangingPunct="1">
              <a:spcBef>
                <a:spcPct val="20000"/>
              </a:spcBef>
              <a:spcAft>
                <a:spcPct val="0"/>
              </a:spcAft>
              <a:buFont typeface="Arial" pitchFamily="34" charset="0"/>
              <a:buNone/>
              <a:defRPr lang="lt-LT" sz="3200" kern="1200" smtClean="0">
                <a:ea typeface="+mn-ea"/>
              </a:defRPr>
            </a:lvl2pPr>
            <a:lvl3pPr marL="914400" indent="0" algn="l" defTabSz="914400" rtl="0" eaLnBrk="1" fontAlgn="base" latinLnBrk="0" hangingPunct="1">
              <a:spcBef>
                <a:spcPct val="20000"/>
              </a:spcBef>
              <a:spcAft>
                <a:spcPct val="0"/>
              </a:spcAft>
              <a:buFont typeface="Arial" pitchFamily="34" charset="0"/>
              <a:buNone/>
              <a:defRPr lang="lt-LT" sz="3200" kern="1200" smtClean="0">
                <a:ea typeface="+mn-ea"/>
              </a:defRPr>
            </a:lvl3pPr>
            <a:lvl4pPr marL="1371600" indent="0" algn="l" defTabSz="914400" rtl="0" eaLnBrk="1" fontAlgn="base" latinLnBrk="0" hangingPunct="1">
              <a:spcBef>
                <a:spcPct val="20000"/>
              </a:spcBef>
              <a:spcAft>
                <a:spcPct val="0"/>
              </a:spcAft>
              <a:buFont typeface="Arial" pitchFamily="34" charset="0"/>
              <a:buNone/>
              <a:defRPr lang="lt-LT" sz="3200" kern="1200" smtClean="0">
                <a:ea typeface="+mn-ea"/>
              </a:defRPr>
            </a:lvl4pPr>
            <a:lvl5pPr marL="1828800" indent="0" algn="l" defTabSz="914400" rtl="0" eaLnBrk="1" fontAlgn="base" latinLnBrk="0" hangingPunct="1">
              <a:spcBef>
                <a:spcPct val="20000"/>
              </a:spcBef>
              <a:spcAft>
                <a:spcPct val="0"/>
              </a:spcAft>
              <a:buFont typeface="Arial" pitchFamily="34" charset="0"/>
              <a:buNone/>
              <a:defRPr lang="lt-LT" sz="3200" kern="1200">
                <a:ea typeface="+mn-ea"/>
              </a:defRPr>
            </a:lvl5pPr>
          </a:lstStyle>
          <a:p>
            <a:pPr lvl="0" defTabSz="914400" latinLnBrk="0">
              <a:buFont typeface="Arial" pitchFamily="34" charset="0"/>
              <a:buNone/>
            </a:pPr>
            <a:r>
              <a:rPr lang="lt-LT" smtClean="0"/>
              <a:t>Spustelėję redag. ruoš. teksto stilių</a:t>
            </a:r>
          </a:p>
          <a:p>
            <a:pPr lvl="1" defTabSz="914400" latinLnBrk="0">
              <a:buFont typeface="Arial" pitchFamily="34" charset="0"/>
            </a:pPr>
            <a:endParaRPr lang="lt-LT"/>
          </a:p>
        </p:txBody>
      </p:sp>
      <p:sp>
        <p:nvSpPr>
          <p:cNvPr id="8" name="Turinio vietos rezervavimo ženklas 7"/>
          <p:cNvSpPr>
            <a:spLocks noGrp="1"/>
          </p:cNvSpPr>
          <p:nvPr>
            <p:ph sz="quarter" idx="12"/>
            <p:custDataLst>
              <p:tags r:id="rId3"/>
            </p:custDataLst>
          </p:nvPr>
        </p:nvSpPr>
        <p:spPr>
          <a:xfrm>
            <a:off x="3761385" y="2329663"/>
            <a:ext cx="1621231" cy="4437126"/>
          </a:xfrm>
          <a:prstGeom prst="rect">
            <a:avLst/>
          </a:prstGeom>
        </p:spPr>
        <p:txBody>
          <a:bodyPr vert="wordArtVertRtl" wrap="square" lIns="19941" tIns="126458" rIns="19941" bIns="126458" rtlCol="0" anchor="ctr" anchorCtr="0">
            <a:normAutofit/>
          </a:bodyPr>
          <a:lstStyle>
            <a:lvl1pPr marL="0" indent="0" algn="l" defTabSz="914400" rtl="0" eaLnBrk="1" fontAlgn="base" latinLnBrk="0" hangingPunct="1">
              <a:spcBef>
                <a:spcPct val="20000"/>
              </a:spcBef>
              <a:spcAft>
                <a:spcPct val="0"/>
              </a:spcAft>
              <a:buFont typeface="Arial" pitchFamily="34" charset="0"/>
              <a:buNone/>
              <a:defRPr lang="lt-LT" sz="3200" kern="1200" smtClean="0"/>
            </a:lvl1pPr>
            <a:lvl2pPr marL="457200" indent="0" algn="l" defTabSz="914400" rtl="0" eaLnBrk="1" fontAlgn="base" latinLnBrk="0" hangingPunct="1">
              <a:spcBef>
                <a:spcPct val="20000"/>
              </a:spcBef>
              <a:spcAft>
                <a:spcPct val="0"/>
              </a:spcAft>
              <a:buFont typeface="Arial" pitchFamily="34" charset="0"/>
              <a:buNone/>
              <a:defRPr lang="lt-LT" sz="3200" kern="1200" smtClean="0">
                <a:ea typeface="+mn-ea"/>
              </a:defRPr>
            </a:lvl2pPr>
            <a:lvl3pPr marL="914400" indent="0" algn="l" defTabSz="914400" rtl="0" eaLnBrk="1" fontAlgn="base" latinLnBrk="0" hangingPunct="1">
              <a:spcBef>
                <a:spcPct val="20000"/>
              </a:spcBef>
              <a:spcAft>
                <a:spcPct val="0"/>
              </a:spcAft>
              <a:buFont typeface="Arial" pitchFamily="34" charset="0"/>
              <a:buNone/>
              <a:defRPr lang="lt-LT" sz="3200" kern="1200" smtClean="0">
                <a:ea typeface="+mn-ea"/>
              </a:defRPr>
            </a:lvl3pPr>
            <a:lvl4pPr marL="1371600" indent="0" algn="l" defTabSz="914400" rtl="0" eaLnBrk="1" fontAlgn="base" latinLnBrk="0" hangingPunct="1">
              <a:spcBef>
                <a:spcPct val="20000"/>
              </a:spcBef>
              <a:spcAft>
                <a:spcPct val="0"/>
              </a:spcAft>
              <a:buFont typeface="Arial" pitchFamily="34" charset="0"/>
              <a:buNone/>
              <a:defRPr lang="lt-LT" sz="3200" kern="1200" smtClean="0">
                <a:ea typeface="+mn-ea"/>
              </a:defRPr>
            </a:lvl4pPr>
            <a:lvl5pPr marL="1828800" indent="0" algn="l" defTabSz="914400" rtl="0" eaLnBrk="1" fontAlgn="base" latinLnBrk="0" hangingPunct="1">
              <a:spcBef>
                <a:spcPct val="20000"/>
              </a:spcBef>
              <a:spcAft>
                <a:spcPct val="0"/>
              </a:spcAft>
              <a:buFont typeface="Arial" pitchFamily="34" charset="0"/>
              <a:buNone/>
              <a:defRPr lang="lt-LT" sz="3200" kern="1200">
                <a:ea typeface="+mn-ea"/>
              </a:defRPr>
            </a:lvl5pPr>
          </a:lstStyle>
          <a:p>
            <a:pPr lvl="0" defTabSz="914400" latinLnBrk="0">
              <a:buFont typeface="Arial" pitchFamily="34" charset="0"/>
              <a:buNone/>
            </a:pPr>
            <a:r>
              <a:rPr lang="lt-LT" smtClean="0"/>
              <a:t>Spustelėję redag. ruoš. teksto stilių</a:t>
            </a:r>
          </a:p>
          <a:p>
            <a:pPr lvl="1" defTabSz="914400" latinLnBrk="0">
              <a:buFont typeface="Arial" pitchFamily="34" charset="0"/>
            </a:pPr>
            <a:endParaRPr lang="lt-LT"/>
          </a:p>
        </p:txBody>
      </p:sp>
      <p:sp>
        <p:nvSpPr>
          <p:cNvPr id="9" name="Turinio vietos rezervavimo ženklas 8"/>
          <p:cNvSpPr>
            <a:spLocks noGrp="1"/>
          </p:cNvSpPr>
          <p:nvPr>
            <p:ph sz="quarter" idx="13"/>
            <p:custDataLst>
              <p:tags r:id="rId4"/>
            </p:custDataLst>
          </p:nvPr>
        </p:nvSpPr>
        <p:spPr>
          <a:xfrm>
            <a:off x="1984706" y="2329663"/>
            <a:ext cx="1621231" cy="4437126"/>
          </a:xfrm>
          <a:prstGeom prst="rect">
            <a:avLst/>
          </a:prstGeom>
        </p:spPr>
        <p:txBody>
          <a:bodyPr vert="wordArtVertRtl" wrap="square" lIns="19941" tIns="126458" rIns="19941" bIns="126458" rtlCol="0" anchor="ctr" anchorCtr="0">
            <a:normAutofit/>
          </a:bodyPr>
          <a:lstStyle>
            <a:lvl1pPr marL="0" indent="0" algn="l" defTabSz="914400" rtl="0" eaLnBrk="1" fontAlgn="base" latinLnBrk="0" hangingPunct="1">
              <a:spcBef>
                <a:spcPct val="20000"/>
              </a:spcBef>
              <a:spcAft>
                <a:spcPct val="0"/>
              </a:spcAft>
              <a:buFont typeface="Arial" pitchFamily="34" charset="0"/>
              <a:buNone/>
              <a:defRPr lang="lt-LT" sz="3200" kern="1200" smtClean="0"/>
            </a:lvl1pPr>
            <a:lvl2pPr marL="457200" indent="0" algn="l" defTabSz="914400" rtl="0" eaLnBrk="1" fontAlgn="base" latinLnBrk="0" hangingPunct="1">
              <a:spcBef>
                <a:spcPct val="20000"/>
              </a:spcBef>
              <a:spcAft>
                <a:spcPct val="0"/>
              </a:spcAft>
              <a:buFont typeface="Arial" pitchFamily="34" charset="0"/>
              <a:buNone/>
              <a:defRPr lang="lt-LT" sz="3200" kern="1200" smtClean="0">
                <a:ea typeface="+mn-ea"/>
              </a:defRPr>
            </a:lvl2pPr>
            <a:lvl3pPr marL="914400" indent="0" algn="l" defTabSz="914400" rtl="0" eaLnBrk="1" fontAlgn="base" latinLnBrk="0" hangingPunct="1">
              <a:spcBef>
                <a:spcPct val="20000"/>
              </a:spcBef>
              <a:spcAft>
                <a:spcPct val="0"/>
              </a:spcAft>
              <a:buFont typeface="Arial" pitchFamily="34" charset="0"/>
              <a:buNone/>
              <a:defRPr lang="lt-LT" sz="3200" kern="1200" smtClean="0">
                <a:ea typeface="+mn-ea"/>
              </a:defRPr>
            </a:lvl3pPr>
            <a:lvl4pPr marL="1371600" indent="0" algn="l" defTabSz="914400" rtl="0" eaLnBrk="1" fontAlgn="base" latinLnBrk="0" hangingPunct="1">
              <a:spcBef>
                <a:spcPct val="20000"/>
              </a:spcBef>
              <a:spcAft>
                <a:spcPct val="0"/>
              </a:spcAft>
              <a:buFont typeface="Arial" pitchFamily="34" charset="0"/>
              <a:buNone/>
              <a:defRPr lang="lt-LT" sz="3200" kern="1200" smtClean="0">
                <a:ea typeface="+mn-ea"/>
              </a:defRPr>
            </a:lvl4pPr>
            <a:lvl5pPr marL="1828800" indent="0" algn="l" defTabSz="914400" rtl="0" eaLnBrk="1" fontAlgn="base" latinLnBrk="0" hangingPunct="1">
              <a:spcBef>
                <a:spcPct val="20000"/>
              </a:spcBef>
              <a:spcAft>
                <a:spcPct val="0"/>
              </a:spcAft>
              <a:buFont typeface="Arial" pitchFamily="34" charset="0"/>
              <a:buNone/>
              <a:defRPr lang="lt-LT" sz="3200" kern="1200">
                <a:ea typeface="+mn-ea"/>
              </a:defRPr>
            </a:lvl5pPr>
          </a:lstStyle>
          <a:p>
            <a:pPr lvl="0" defTabSz="914400" latinLnBrk="0">
              <a:buFont typeface="Arial" pitchFamily="34" charset="0"/>
              <a:buNone/>
            </a:pPr>
            <a:r>
              <a:rPr lang="lt-LT" smtClean="0"/>
              <a:t>Spustelėję redag. ruoš. teksto stilių</a:t>
            </a:r>
          </a:p>
          <a:p>
            <a:pPr lvl="1" defTabSz="914400" latinLnBrk="0">
              <a:buFont typeface="Arial" pitchFamily="34" charset="0"/>
            </a:pPr>
            <a:endParaRPr lang="lt-LT"/>
          </a:p>
        </p:txBody>
      </p:sp>
      <p:pic>
        <p:nvPicPr>
          <p:cNvPr id="10" name="Paveikslėlis 9"/>
          <p:cNvPicPr>
            <a:picLocks/>
          </p:cNvPicPr>
          <p:nvPr userDrawn="1">
            <p:custDataLst>
              <p:tags r:id="rId5"/>
            </p:custDataLst>
          </p:nvPr>
        </p:nvPicPr>
        <p:blipFill>
          <a:blip r:embed="rId9" cstate="print">
            <a:extLst>
              <a:ext uri="{28A0092B-C50C-407E-A947-70E740481C1C}">
                <a14:useLocalDpi xmlns="" xmlns:a14="http://schemas.microsoft.com/office/drawing/2010/main" val="0"/>
              </a:ext>
            </a:extLst>
          </a:blip>
          <a:stretch>
            <a:fillRect/>
          </a:stretch>
        </p:blipFill>
        <p:spPr>
          <a:xfrm>
            <a:off x="5920054" y="1355827"/>
            <a:ext cx="857250" cy="857250"/>
          </a:xfrm>
          <a:prstGeom prst="rect">
            <a:avLst/>
          </a:prstGeom>
        </p:spPr>
      </p:pic>
      <p:pic>
        <p:nvPicPr>
          <p:cNvPr id="11" name="Paveikslėlis 10"/>
          <p:cNvPicPr>
            <a:picLocks/>
          </p:cNvPicPr>
          <p:nvPr userDrawn="1">
            <p:custDataLst>
              <p:tags r:id="rId6"/>
            </p:custDataLst>
          </p:nvPr>
        </p:nvPicPr>
        <p:blipFill>
          <a:blip r:embed="rId10" cstate="print">
            <a:extLst>
              <a:ext uri="{28A0092B-C50C-407E-A947-70E740481C1C}">
                <a14:useLocalDpi xmlns="" xmlns:a14="http://schemas.microsoft.com/office/drawing/2010/main" val="0"/>
              </a:ext>
            </a:extLst>
          </a:blip>
          <a:stretch>
            <a:fillRect/>
          </a:stretch>
        </p:blipFill>
        <p:spPr>
          <a:xfrm>
            <a:off x="4143375" y="1355827"/>
            <a:ext cx="857250" cy="857250"/>
          </a:xfrm>
          <a:prstGeom prst="rect">
            <a:avLst/>
          </a:prstGeom>
        </p:spPr>
      </p:pic>
      <p:pic>
        <p:nvPicPr>
          <p:cNvPr id="12" name="Paveikslėlis 11"/>
          <p:cNvPicPr>
            <a:picLocks/>
          </p:cNvPicPr>
          <p:nvPr userDrawn="1">
            <p:custDataLst>
              <p:tags r:id="rId7"/>
            </p:custDataLst>
          </p:nvPr>
        </p:nvPicPr>
        <p:blipFill>
          <a:blip r:embed="rId11" cstate="print">
            <a:extLst>
              <a:ext uri="{28A0092B-C50C-407E-A947-70E740481C1C}">
                <a14:useLocalDpi xmlns="" xmlns:a14="http://schemas.microsoft.com/office/drawing/2010/main" val="0"/>
              </a:ext>
            </a:extLst>
          </a:blip>
          <a:stretch>
            <a:fillRect/>
          </a:stretch>
        </p:blipFill>
        <p:spPr>
          <a:xfrm>
            <a:off x="2366696" y="1355827"/>
            <a:ext cx="857250" cy="857250"/>
          </a:xfrm>
          <a:prstGeom prst="rect">
            <a:avLst/>
          </a:prstGeom>
        </p:spPr>
      </p:pic>
    </p:spTree>
    <p:custDataLst>
      <p:custData r:id="rId1"/>
    </p:custDataLst>
    <p:extLst>
      <p:ext uri="{BB962C8B-B14F-4D97-AF65-F5344CB8AC3E}">
        <p14:creationId xmlns="" xmlns:p14="http://schemas.microsoft.com/office/powerpoint/2010/main" val="10208152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Mouse Mischief 3 - 3 Choices Bottom">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1984706" y="966978"/>
            <a:ext cx="1621231" cy="3840480"/>
          </a:xfrm>
          <a:prstGeom prst="rect">
            <a:avLst/>
          </a:prstGeom>
        </p:spPr>
        <p:txBody>
          <a:bodyPr vert="vert270" wrap="square" lIns="19941" tIns="109454" rIns="19941" bIns="109454"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3761385" y="966978"/>
            <a:ext cx="1621231" cy="3840480"/>
          </a:xfrm>
          <a:prstGeom prst="rect">
            <a:avLst/>
          </a:prstGeom>
        </p:spPr>
        <p:txBody>
          <a:bodyPr vert="vert270" wrap="square" lIns="19941" tIns="109454" rIns="19941" bIns="109454"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custDataLst>
              <p:tags r:id="rId4"/>
            </p:custDataLst>
          </p:nvPr>
        </p:nvSpPr>
        <p:spPr>
          <a:xfrm>
            <a:off x="5538065" y="966978"/>
            <a:ext cx="1621231" cy="3840480"/>
          </a:xfrm>
          <a:prstGeom prst="rect">
            <a:avLst/>
          </a:prstGeom>
        </p:spPr>
        <p:txBody>
          <a:bodyPr vert="vert270" wrap="square" lIns="19941" tIns="109454" rIns="19941" bIns="109454"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pic>
        <p:nvPicPr>
          <p:cNvPr id="10" name="Paveikslėlis 9"/>
          <p:cNvPicPr>
            <a:picLocks/>
          </p:cNvPicPr>
          <p:nvPr userDrawn="1">
            <p:custDataLst>
              <p:tags r:id="rId5"/>
            </p:custDataLst>
          </p:nvPr>
        </p:nvPicPr>
        <p:blipFill>
          <a:blip r:embed="rId9" cstate="print">
            <a:extLst>
              <a:ext uri="{28A0092B-C50C-407E-A947-70E740481C1C}">
                <a14:useLocalDpi xmlns="" xmlns:a14="http://schemas.microsoft.com/office/drawing/2010/main" val="0"/>
              </a:ext>
            </a:extLst>
          </a:blip>
          <a:stretch>
            <a:fillRect/>
          </a:stretch>
        </p:blipFill>
        <p:spPr>
          <a:xfrm>
            <a:off x="2366696" y="4924044"/>
            <a:ext cx="857250" cy="857250"/>
          </a:xfrm>
          <a:prstGeom prst="rect">
            <a:avLst/>
          </a:prstGeom>
        </p:spPr>
      </p:pic>
      <p:pic>
        <p:nvPicPr>
          <p:cNvPr id="11" name="Paveikslėlis 10"/>
          <p:cNvPicPr>
            <a:picLocks/>
          </p:cNvPicPr>
          <p:nvPr userDrawn="1">
            <p:custDataLst>
              <p:tags r:id="rId6"/>
            </p:custDataLst>
          </p:nvPr>
        </p:nvPicPr>
        <p:blipFill>
          <a:blip r:embed="rId10" cstate="print">
            <a:extLst>
              <a:ext uri="{28A0092B-C50C-407E-A947-70E740481C1C}">
                <a14:useLocalDpi xmlns="" xmlns:a14="http://schemas.microsoft.com/office/drawing/2010/main" val="0"/>
              </a:ext>
            </a:extLst>
          </a:blip>
          <a:stretch>
            <a:fillRect/>
          </a:stretch>
        </p:blipFill>
        <p:spPr>
          <a:xfrm>
            <a:off x="4143375" y="4924044"/>
            <a:ext cx="857250" cy="857250"/>
          </a:xfrm>
          <a:prstGeom prst="rect">
            <a:avLst/>
          </a:prstGeom>
        </p:spPr>
      </p:pic>
      <p:pic>
        <p:nvPicPr>
          <p:cNvPr id="12" name="Paveikslėlis 11"/>
          <p:cNvPicPr>
            <a:picLocks/>
          </p:cNvPicPr>
          <p:nvPr userDrawn="1">
            <p:custDataLst>
              <p:tags r:id="rId7"/>
            </p:custDataLst>
          </p:nvPr>
        </p:nvPicPr>
        <p:blipFill>
          <a:blip r:embed="rId11" cstate="print">
            <a:extLst>
              <a:ext uri="{28A0092B-C50C-407E-A947-70E740481C1C}">
                <a14:useLocalDpi xmlns="" xmlns:a14="http://schemas.microsoft.com/office/drawing/2010/main" val="0"/>
              </a:ext>
            </a:extLst>
          </a:blip>
          <a:stretch>
            <a:fillRect/>
          </a:stretch>
        </p:blipFill>
        <p:spPr>
          <a:xfrm>
            <a:off x="5920054" y="4924044"/>
            <a:ext cx="857250" cy="857250"/>
          </a:xfrm>
          <a:prstGeom prst="rect">
            <a:avLst/>
          </a:prstGeom>
        </p:spPr>
      </p:pic>
    </p:spTree>
    <p:custDataLst>
      <p:custData r:id="rId1"/>
    </p:custDataLst>
    <p:extLst>
      <p:ext uri="{BB962C8B-B14F-4D97-AF65-F5344CB8AC3E}">
        <p14:creationId xmlns="" xmlns:p14="http://schemas.microsoft.com/office/powerpoint/2010/main" val="11390777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Mouse Mischief 3 - 2 Choices Bottom">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2464308" y="966978"/>
            <a:ext cx="2029968" cy="3840480"/>
          </a:xfrm>
          <a:prstGeom prst="rect">
            <a:avLst/>
          </a:prstGeom>
        </p:spPr>
        <p:txBody>
          <a:bodyPr vert="vert270" wrap="square" lIns="24969" tIns="109454" rIns="24969" bIns="109454"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4649724" y="966978"/>
            <a:ext cx="2029968" cy="3840480"/>
          </a:xfrm>
          <a:prstGeom prst="rect">
            <a:avLst/>
          </a:prstGeom>
        </p:spPr>
        <p:txBody>
          <a:bodyPr vert="vert270" wrap="square" lIns="24969" tIns="109454" rIns="24969" bIns="109454"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pic>
        <p:nvPicPr>
          <p:cNvPr id="9" name="Paveikslėlis 8"/>
          <p:cNvPicPr>
            <a:picLocks/>
          </p:cNvPicPr>
          <p:nvPr userDrawn="1">
            <p:custDataLst>
              <p:tags r:id="rId4"/>
            </p:custDataLst>
          </p:nvPr>
        </p:nvPicPr>
        <p:blipFill>
          <a:blip r:embed="rId7" cstate="print">
            <a:extLst>
              <a:ext uri="{28A0092B-C50C-407E-A947-70E740481C1C}">
                <a14:useLocalDpi xmlns="" xmlns:a14="http://schemas.microsoft.com/office/drawing/2010/main" val="0"/>
              </a:ext>
            </a:extLst>
          </a:blip>
          <a:stretch>
            <a:fillRect/>
          </a:stretch>
        </p:blipFill>
        <p:spPr>
          <a:xfrm>
            <a:off x="3050667" y="4924044"/>
            <a:ext cx="857250" cy="857250"/>
          </a:xfrm>
          <a:prstGeom prst="rect">
            <a:avLst/>
          </a:prstGeom>
        </p:spPr>
      </p:pic>
      <p:pic>
        <p:nvPicPr>
          <p:cNvPr id="10" name="Paveikslėlis 9"/>
          <p:cNvPicPr>
            <a:picLocks/>
          </p:cNvPicPr>
          <p:nvPr userDrawn="1">
            <p:custDataLst>
              <p:tags r:id="rId5"/>
            </p:custDataLst>
          </p:nvPr>
        </p:nvPicPr>
        <p:blipFill>
          <a:blip r:embed="rId8" cstate="print">
            <a:extLst>
              <a:ext uri="{28A0092B-C50C-407E-A947-70E740481C1C}">
                <a14:useLocalDpi xmlns="" xmlns:a14="http://schemas.microsoft.com/office/drawing/2010/main" val="0"/>
              </a:ext>
            </a:extLst>
          </a:blip>
          <a:stretch>
            <a:fillRect/>
          </a:stretch>
        </p:blipFill>
        <p:spPr>
          <a:xfrm>
            <a:off x="5236083" y="4924044"/>
            <a:ext cx="857250" cy="857250"/>
          </a:xfrm>
          <a:prstGeom prst="rect">
            <a:avLst/>
          </a:prstGeom>
        </p:spPr>
      </p:pic>
    </p:spTree>
    <p:custDataLst>
      <p:custData r:id="rId1"/>
    </p:custDataLst>
    <p:extLst>
      <p:ext uri="{BB962C8B-B14F-4D97-AF65-F5344CB8AC3E}">
        <p14:creationId xmlns="" xmlns:p14="http://schemas.microsoft.com/office/powerpoint/2010/main" val="31920752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Mouse Mischief 3 - 2 Choices TopVertical">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4649724" y="2329663"/>
            <a:ext cx="2029968" cy="4437126"/>
          </a:xfrm>
          <a:prstGeom prst="rect">
            <a:avLst/>
          </a:prstGeom>
        </p:spPr>
        <p:txBody>
          <a:bodyPr vert="wordArtVertRtl" wrap="square" lIns="24969" tIns="126458" rIns="24969" bIns="126458" rtlCol="0" anchor="ctr" anchorCtr="0">
            <a:normAutofit/>
          </a:bodyPr>
          <a:lstStyle>
            <a:lvl1pPr marL="0" indent="0" algn="l" defTabSz="914400" rtl="0" eaLnBrk="1" fontAlgn="base" latinLnBrk="0" hangingPunct="1">
              <a:spcBef>
                <a:spcPct val="20000"/>
              </a:spcBef>
              <a:spcAft>
                <a:spcPct val="0"/>
              </a:spcAft>
              <a:buFont typeface="Arial" pitchFamily="34" charset="0"/>
              <a:buNone/>
              <a:defRPr lang="lt-LT" sz="3200" kern="1200" smtClean="0"/>
            </a:lvl1pPr>
            <a:lvl2pPr marL="457200" indent="0" algn="l" defTabSz="914400" rtl="0" eaLnBrk="1" fontAlgn="base" latinLnBrk="0" hangingPunct="1">
              <a:spcBef>
                <a:spcPct val="20000"/>
              </a:spcBef>
              <a:spcAft>
                <a:spcPct val="0"/>
              </a:spcAft>
              <a:buFont typeface="Arial" pitchFamily="34" charset="0"/>
              <a:buNone/>
              <a:defRPr lang="lt-LT" sz="3200" kern="1200" smtClean="0">
                <a:ea typeface="+mn-ea"/>
              </a:defRPr>
            </a:lvl2pPr>
            <a:lvl3pPr marL="914400" indent="0" algn="l" defTabSz="914400" rtl="0" eaLnBrk="1" fontAlgn="base" latinLnBrk="0" hangingPunct="1">
              <a:spcBef>
                <a:spcPct val="20000"/>
              </a:spcBef>
              <a:spcAft>
                <a:spcPct val="0"/>
              </a:spcAft>
              <a:buFont typeface="Arial" pitchFamily="34" charset="0"/>
              <a:buNone/>
              <a:defRPr lang="lt-LT" sz="3200" kern="1200" smtClean="0">
                <a:ea typeface="+mn-ea"/>
              </a:defRPr>
            </a:lvl3pPr>
            <a:lvl4pPr marL="1371600" indent="0" algn="l" defTabSz="914400" rtl="0" eaLnBrk="1" fontAlgn="base" latinLnBrk="0" hangingPunct="1">
              <a:spcBef>
                <a:spcPct val="20000"/>
              </a:spcBef>
              <a:spcAft>
                <a:spcPct val="0"/>
              </a:spcAft>
              <a:buFont typeface="Arial" pitchFamily="34" charset="0"/>
              <a:buNone/>
              <a:defRPr lang="lt-LT" sz="3200" kern="1200" smtClean="0">
                <a:ea typeface="+mn-ea"/>
              </a:defRPr>
            </a:lvl4pPr>
            <a:lvl5pPr marL="1828800" indent="0" algn="l" defTabSz="914400" rtl="0" eaLnBrk="1" fontAlgn="base" latinLnBrk="0" hangingPunct="1">
              <a:spcBef>
                <a:spcPct val="20000"/>
              </a:spcBef>
              <a:spcAft>
                <a:spcPct val="0"/>
              </a:spcAft>
              <a:buFont typeface="Arial" pitchFamily="34" charset="0"/>
              <a:buNone/>
              <a:defRPr lang="lt-LT" sz="3200" kern="1200">
                <a:ea typeface="+mn-ea"/>
              </a:defRPr>
            </a:lvl5pPr>
          </a:lstStyle>
          <a:p>
            <a:pPr lvl="0" defTabSz="914400" latinLnBrk="0">
              <a:buFont typeface="Arial" pitchFamily="34" charset="0"/>
              <a:buNone/>
            </a:pPr>
            <a:r>
              <a:rPr lang="lt-LT" smtClean="0"/>
              <a:t>Spustelėję redag. ruoš. teksto stilių</a:t>
            </a:r>
          </a:p>
          <a:p>
            <a:pPr lvl="1" defTabSz="914400" latinLnBrk="0">
              <a:buFont typeface="Arial" pitchFamily="34" charset="0"/>
            </a:pPr>
            <a:endParaRPr lang="lt-LT"/>
          </a:p>
        </p:txBody>
      </p:sp>
      <p:sp>
        <p:nvSpPr>
          <p:cNvPr id="8" name="Turinio vietos rezervavimo ženklas 7"/>
          <p:cNvSpPr>
            <a:spLocks noGrp="1"/>
          </p:cNvSpPr>
          <p:nvPr>
            <p:ph sz="quarter" idx="12"/>
            <p:custDataLst>
              <p:tags r:id="rId3"/>
            </p:custDataLst>
          </p:nvPr>
        </p:nvSpPr>
        <p:spPr>
          <a:xfrm>
            <a:off x="2464308" y="2329663"/>
            <a:ext cx="2029968" cy="4437126"/>
          </a:xfrm>
          <a:prstGeom prst="rect">
            <a:avLst/>
          </a:prstGeom>
        </p:spPr>
        <p:txBody>
          <a:bodyPr vert="wordArtVertRtl" wrap="square" lIns="24969" tIns="126458" rIns="24969" bIns="126458" rtlCol="0" anchor="ctr" anchorCtr="0">
            <a:normAutofit/>
          </a:bodyPr>
          <a:lstStyle>
            <a:lvl1pPr marL="0" indent="0" algn="l" defTabSz="914400" rtl="0" eaLnBrk="1" fontAlgn="base" latinLnBrk="0" hangingPunct="1">
              <a:spcBef>
                <a:spcPct val="20000"/>
              </a:spcBef>
              <a:spcAft>
                <a:spcPct val="0"/>
              </a:spcAft>
              <a:buFont typeface="Arial" pitchFamily="34" charset="0"/>
              <a:buNone/>
              <a:defRPr lang="lt-LT" sz="3200" kern="1200" smtClean="0"/>
            </a:lvl1pPr>
            <a:lvl2pPr marL="457200" indent="0" algn="l" defTabSz="914400" rtl="0" eaLnBrk="1" fontAlgn="base" latinLnBrk="0" hangingPunct="1">
              <a:spcBef>
                <a:spcPct val="20000"/>
              </a:spcBef>
              <a:spcAft>
                <a:spcPct val="0"/>
              </a:spcAft>
              <a:buFont typeface="Arial" pitchFamily="34" charset="0"/>
              <a:buNone/>
              <a:defRPr lang="lt-LT" sz="3200" kern="1200" smtClean="0">
                <a:ea typeface="+mn-ea"/>
              </a:defRPr>
            </a:lvl2pPr>
            <a:lvl3pPr marL="914400" indent="0" algn="l" defTabSz="914400" rtl="0" eaLnBrk="1" fontAlgn="base" latinLnBrk="0" hangingPunct="1">
              <a:spcBef>
                <a:spcPct val="20000"/>
              </a:spcBef>
              <a:spcAft>
                <a:spcPct val="0"/>
              </a:spcAft>
              <a:buFont typeface="Arial" pitchFamily="34" charset="0"/>
              <a:buNone/>
              <a:defRPr lang="lt-LT" sz="3200" kern="1200" smtClean="0">
                <a:ea typeface="+mn-ea"/>
              </a:defRPr>
            </a:lvl3pPr>
            <a:lvl4pPr marL="1371600" indent="0" algn="l" defTabSz="914400" rtl="0" eaLnBrk="1" fontAlgn="base" latinLnBrk="0" hangingPunct="1">
              <a:spcBef>
                <a:spcPct val="20000"/>
              </a:spcBef>
              <a:spcAft>
                <a:spcPct val="0"/>
              </a:spcAft>
              <a:buFont typeface="Arial" pitchFamily="34" charset="0"/>
              <a:buNone/>
              <a:defRPr lang="lt-LT" sz="3200" kern="1200" smtClean="0">
                <a:ea typeface="+mn-ea"/>
              </a:defRPr>
            </a:lvl4pPr>
            <a:lvl5pPr marL="1828800" indent="0" algn="l" defTabSz="914400" rtl="0" eaLnBrk="1" fontAlgn="base" latinLnBrk="0" hangingPunct="1">
              <a:spcBef>
                <a:spcPct val="20000"/>
              </a:spcBef>
              <a:spcAft>
                <a:spcPct val="0"/>
              </a:spcAft>
              <a:buFont typeface="Arial" pitchFamily="34" charset="0"/>
              <a:buNone/>
              <a:defRPr lang="lt-LT" sz="3200" kern="1200">
                <a:ea typeface="+mn-ea"/>
              </a:defRPr>
            </a:lvl5pPr>
          </a:lstStyle>
          <a:p>
            <a:pPr lvl="0" defTabSz="914400" latinLnBrk="0">
              <a:buFont typeface="Arial" pitchFamily="34" charset="0"/>
              <a:buNone/>
            </a:pPr>
            <a:r>
              <a:rPr lang="lt-LT" smtClean="0"/>
              <a:t>Spustelėję redag. ruoš. teksto stilių</a:t>
            </a:r>
          </a:p>
          <a:p>
            <a:pPr lvl="1" defTabSz="914400" latinLnBrk="0">
              <a:buFont typeface="Arial" pitchFamily="34" charset="0"/>
            </a:pPr>
            <a:endParaRPr lang="lt-LT"/>
          </a:p>
        </p:txBody>
      </p:sp>
      <p:pic>
        <p:nvPicPr>
          <p:cNvPr id="9" name="Paveikslėlis 8"/>
          <p:cNvPicPr>
            <a:picLocks/>
          </p:cNvPicPr>
          <p:nvPr userDrawn="1">
            <p:custDataLst>
              <p:tags r:id="rId4"/>
            </p:custDataLst>
          </p:nvPr>
        </p:nvPicPr>
        <p:blipFill>
          <a:blip r:embed="rId7" cstate="print">
            <a:extLst>
              <a:ext uri="{28A0092B-C50C-407E-A947-70E740481C1C}">
                <a14:useLocalDpi xmlns="" xmlns:a14="http://schemas.microsoft.com/office/drawing/2010/main" val="0"/>
              </a:ext>
            </a:extLst>
          </a:blip>
          <a:stretch>
            <a:fillRect/>
          </a:stretch>
        </p:blipFill>
        <p:spPr>
          <a:xfrm>
            <a:off x="5236083" y="1355827"/>
            <a:ext cx="857250" cy="857250"/>
          </a:xfrm>
          <a:prstGeom prst="rect">
            <a:avLst/>
          </a:prstGeom>
        </p:spPr>
      </p:pic>
      <p:pic>
        <p:nvPicPr>
          <p:cNvPr id="10" name="Paveikslėlis 9"/>
          <p:cNvPicPr>
            <a:picLocks/>
          </p:cNvPicPr>
          <p:nvPr userDrawn="1">
            <p:custDataLst>
              <p:tags r:id="rId5"/>
            </p:custDataLst>
          </p:nvPr>
        </p:nvPicPr>
        <p:blipFill>
          <a:blip r:embed="rId8" cstate="print">
            <a:extLst>
              <a:ext uri="{28A0092B-C50C-407E-A947-70E740481C1C}">
                <a14:useLocalDpi xmlns="" xmlns:a14="http://schemas.microsoft.com/office/drawing/2010/main" val="0"/>
              </a:ext>
            </a:extLst>
          </a:blip>
          <a:stretch>
            <a:fillRect/>
          </a:stretch>
        </p:blipFill>
        <p:spPr>
          <a:xfrm>
            <a:off x="3050667" y="1355827"/>
            <a:ext cx="857250" cy="857250"/>
          </a:xfrm>
          <a:prstGeom prst="rect">
            <a:avLst/>
          </a:prstGeom>
        </p:spPr>
      </p:pic>
    </p:spTree>
    <p:custDataLst>
      <p:custData r:id="rId1"/>
    </p:custDataLst>
    <p:extLst>
      <p:ext uri="{BB962C8B-B14F-4D97-AF65-F5344CB8AC3E}">
        <p14:creationId xmlns="" xmlns:p14="http://schemas.microsoft.com/office/powerpoint/2010/main" val="3838614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Mouse Mischief 4 - 3 Choices TopStacked">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1984706" y="2329663"/>
            <a:ext cx="1621231" cy="4437126"/>
          </a:xfrm>
          <a:prstGeom prst="rect">
            <a:avLst/>
          </a:prstGeom>
        </p:spPr>
        <p:txBody>
          <a:bodyPr vert="wordArtVert" wrap="square" lIns="19941" tIns="126458" rIns="19941" bIns="126458"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3761385" y="2329663"/>
            <a:ext cx="1621231" cy="4437126"/>
          </a:xfrm>
          <a:prstGeom prst="rect">
            <a:avLst/>
          </a:prstGeom>
        </p:spPr>
        <p:txBody>
          <a:bodyPr vert="wordArtVert" wrap="square" lIns="19941" tIns="126458" rIns="19941" bIns="126458"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custDataLst>
              <p:tags r:id="rId4"/>
            </p:custDataLst>
          </p:nvPr>
        </p:nvSpPr>
        <p:spPr>
          <a:xfrm>
            <a:off x="5538065" y="2329663"/>
            <a:ext cx="1621231" cy="4437126"/>
          </a:xfrm>
          <a:prstGeom prst="rect">
            <a:avLst/>
          </a:prstGeom>
        </p:spPr>
        <p:txBody>
          <a:bodyPr vert="wordArtVert" wrap="square" lIns="19941" tIns="126458" rIns="19941" bIns="126458"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pic>
        <p:nvPicPr>
          <p:cNvPr id="10" name="Paveikslėlis 9"/>
          <p:cNvPicPr>
            <a:picLocks/>
          </p:cNvPicPr>
          <p:nvPr userDrawn="1">
            <p:custDataLst>
              <p:tags r:id="rId5"/>
            </p:custDataLst>
          </p:nvPr>
        </p:nvPicPr>
        <p:blipFill>
          <a:blip r:embed="rId9" cstate="print">
            <a:extLst>
              <a:ext uri="{28A0092B-C50C-407E-A947-70E740481C1C}">
                <a14:useLocalDpi xmlns="" xmlns:a14="http://schemas.microsoft.com/office/drawing/2010/main" val="0"/>
              </a:ext>
            </a:extLst>
          </a:blip>
          <a:stretch>
            <a:fillRect/>
          </a:stretch>
        </p:blipFill>
        <p:spPr>
          <a:xfrm>
            <a:off x="2366696" y="1355827"/>
            <a:ext cx="857250" cy="857250"/>
          </a:xfrm>
          <a:prstGeom prst="rect">
            <a:avLst/>
          </a:prstGeom>
        </p:spPr>
      </p:pic>
      <p:pic>
        <p:nvPicPr>
          <p:cNvPr id="11" name="Paveikslėlis 10"/>
          <p:cNvPicPr>
            <a:picLocks/>
          </p:cNvPicPr>
          <p:nvPr userDrawn="1">
            <p:custDataLst>
              <p:tags r:id="rId6"/>
            </p:custDataLst>
          </p:nvPr>
        </p:nvPicPr>
        <p:blipFill>
          <a:blip r:embed="rId10" cstate="print">
            <a:extLst>
              <a:ext uri="{28A0092B-C50C-407E-A947-70E740481C1C}">
                <a14:useLocalDpi xmlns="" xmlns:a14="http://schemas.microsoft.com/office/drawing/2010/main" val="0"/>
              </a:ext>
            </a:extLst>
          </a:blip>
          <a:stretch>
            <a:fillRect/>
          </a:stretch>
        </p:blipFill>
        <p:spPr>
          <a:xfrm>
            <a:off x="4143375" y="1355827"/>
            <a:ext cx="857250" cy="857250"/>
          </a:xfrm>
          <a:prstGeom prst="rect">
            <a:avLst/>
          </a:prstGeom>
        </p:spPr>
      </p:pic>
      <p:pic>
        <p:nvPicPr>
          <p:cNvPr id="12" name="Paveikslėlis 11"/>
          <p:cNvPicPr>
            <a:picLocks/>
          </p:cNvPicPr>
          <p:nvPr userDrawn="1">
            <p:custDataLst>
              <p:tags r:id="rId7"/>
            </p:custDataLst>
          </p:nvPr>
        </p:nvPicPr>
        <p:blipFill>
          <a:blip r:embed="rId11" cstate="print">
            <a:extLst>
              <a:ext uri="{28A0092B-C50C-407E-A947-70E740481C1C}">
                <a14:useLocalDpi xmlns="" xmlns:a14="http://schemas.microsoft.com/office/drawing/2010/main" val="0"/>
              </a:ext>
            </a:extLst>
          </a:blip>
          <a:stretch>
            <a:fillRect/>
          </a:stretch>
        </p:blipFill>
        <p:spPr>
          <a:xfrm>
            <a:off x="5920054" y="1355827"/>
            <a:ext cx="857250" cy="857250"/>
          </a:xfrm>
          <a:prstGeom prst="rect">
            <a:avLst/>
          </a:prstGeom>
        </p:spPr>
      </p:pic>
    </p:spTree>
    <p:custDataLst>
      <p:custData r:id="rId1"/>
    </p:custDataLst>
    <p:extLst>
      <p:ext uri="{BB962C8B-B14F-4D97-AF65-F5344CB8AC3E}">
        <p14:creationId xmlns="" xmlns:p14="http://schemas.microsoft.com/office/powerpoint/2010/main" val="11142652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Mouse Mischief 5 - 2 Choices Right">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384048" y="1901723"/>
            <a:ext cx="7388352" cy="1522476"/>
          </a:xfrm>
          <a:prstGeom prst="rect">
            <a:avLst/>
          </a:prstGeom>
        </p:spPr>
        <p:txBody>
          <a:bodyPr vert="horz" wrap="square" lIns="90877" tIns="43391" rIns="90877" bIns="43391" anchor="ctr">
            <a:normAutofit/>
          </a:bodyPr>
          <a:lstStyle>
            <a:lvl1pPr marL="0" indent="0" algn="r" rtl="0" eaLnBrk="1" fontAlgn="base" hangingPunct="1">
              <a:spcBef>
                <a:spcPct val="20000"/>
              </a:spcBef>
              <a:spcAft>
                <a:spcPct val="0"/>
              </a:spcAft>
              <a:buNone/>
              <a:defRPr sz="3200"/>
            </a:lvl1pPr>
            <a:lvl2pPr marL="457200" indent="0" algn="r" rtl="0" eaLnBrk="1" fontAlgn="base" hangingPunct="1">
              <a:spcBef>
                <a:spcPct val="20000"/>
              </a:spcBef>
              <a:spcAft>
                <a:spcPct val="0"/>
              </a:spcAft>
              <a:buNone/>
              <a:defRPr sz="3200"/>
            </a:lvl2pPr>
            <a:lvl3pPr marL="914400" indent="0" algn="r" rtl="0" eaLnBrk="1" fontAlgn="base" hangingPunct="1">
              <a:spcBef>
                <a:spcPct val="20000"/>
              </a:spcBef>
              <a:spcAft>
                <a:spcPct val="0"/>
              </a:spcAft>
              <a:buNone/>
              <a:defRPr sz="3200"/>
            </a:lvl3pPr>
            <a:lvl4pPr marL="1371600" indent="0" algn="r" rtl="0" eaLnBrk="1" fontAlgn="base" hangingPunct="1">
              <a:spcBef>
                <a:spcPct val="20000"/>
              </a:spcBef>
              <a:spcAft>
                <a:spcPct val="0"/>
              </a:spcAft>
              <a:buNone/>
              <a:defRPr sz="3200"/>
            </a:lvl4pPr>
            <a:lvl5pPr marL="1828800" indent="0" algn="r"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384048" y="3540785"/>
            <a:ext cx="7388352" cy="1522476"/>
          </a:xfrm>
          <a:prstGeom prst="rect">
            <a:avLst/>
          </a:prstGeom>
        </p:spPr>
        <p:txBody>
          <a:bodyPr vert="horz" wrap="square" lIns="90877" tIns="43391" rIns="90877" bIns="43391" anchor="ctr">
            <a:normAutofit/>
          </a:bodyPr>
          <a:lstStyle>
            <a:lvl1pPr marL="0" indent="0" algn="r" rtl="0" eaLnBrk="1" fontAlgn="base" hangingPunct="1">
              <a:spcBef>
                <a:spcPct val="20000"/>
              </a:spcBef>
              <a:spcAft>
                <a:spcPct val="0"/>
              </a:spcAft>
              <a:buNone/>
              <a:defRPr sz="3200"/>
            </a:lvl1pPr>
            <a:lvl2pPr marL="457200" indent="0" algn="r" rtl="0" eaLnBrk="1" fontAlgn="base" hangingPunct="1">
              <a:spcBef>
                <a:spcPct val="20000"/>
              </a:spcBef>
              <a:spcAft>
                <a:spcPct val="0"/>
              </a:spcAft>
              <a:buNone/>
              <a:defRPr sz="3200"/>
            </a:lvl2pPr>
            <a:lvl3pPr marL="914400" indent="0" algn="r" rtl="0" eaLnBrk="1" fontAlgn="base" hangingPunct="1">
              <a:spcBef>
                <a:spcPct val="20000"/>
              </a:spcBef>
              <a:spcAft>
                <a:spcPct val="0"/>
              </a:spcAft>
              <a:buNone/>
              <a:defRPr sz="3200"/>
            </a:lvl3pPr>
            <a:lvl4pPr marL="1371600" indent="0" algn="r" rtl="0" eaLnBrk="1" fontAlgn="base" hangingPunct="1">
              <a:spcBef>
                <a:spcPct val="20000"/>
              </a:spcBef>
              <a:spcAft>
                <a:spcPct val="0"/>
              </a:spcAft>
              <a:buNone/>
              <a:defRPr sz="3200"/>
            </a:lvl4pPr>
            <a:lvl5pPr marL="1828800" indent="0" algn="r"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pic>
        <p:nvPicPr>
          <p:cNvPr id="9" name="Paveikslėlis 8"/>
          <p:cNvPicPr>
            <a:picLocks/>
          </p:cNvPicPr>
          <p:nvPr userDrawn="1">
            <p:custDataLst>
              <p:tags r:id="rId4"/>
            </p:custDataLst>
          </p:nvPr>
        </p:nvPicPr>
        <p:blipFill>
          <a:blip r:embed="rId7" cstate="print">
            <a:extLst>
              <a:ext uri="{28A0092B-C50C-407E-A947-70E740481C1C}">
                <a14:useLocalDpi xmlns="" xmlns:a14="http://schemas.microsoft.com/office/drawing/2010/main" val="0"/>
              </a:ext>
            </a:extLst>
          </a:blip>
          <a:stretch>
            <a:fillRect/>
          </a:stretch>
        </p:blipFill>
        <p:spPr>
          <a:xfrm>
            <a:off x="7845552" y="2234336"/>
            <a:ext cx="857250" cy="857250"/>
          </a:xfrm>
          <a:prstGeom prst="rect">
            <a:avLst/>
          </a:prstGeom>
        </p:spPr>
      </p:pic>
      <p:pic>
        <p:nvPicPr>
          <p:cNvPr id="10" name="Paveikslėlis 9"/>
          <p:cNvPicPr>
            <a:picLocks/>
          </p:cNvPicPr>
          <p:nvPr userDrawn="1">
            <p:custDataLst>
              <p:tags r:id="rId5"/>
            </p:custDataLst>
          </p:nvPr>
        </p:nvPicPr>
        <p:blipFill>
          <a:blip r:embed="rId8" cstate="print">
            <a:extLst>
              <a:ext uri="{28A0092B-C50C-407E-A947-70E740481C1C}">
                <a14:useLocalDpi xmlns="" xmlns:a14="http://schemas.microsoft.com/office/drawing/2010/main" val="0"/>
              </a:ext>
            </a:extLst>
          </a:blip>
          <a:stretch>
            <a:fillRect/>
          </a:stretch>
        </p:blipFill>
        <p:spPr>
          <a:xfrm>
            <a:off x="7845552" y="3873398"/>
            <a:ext cx="857250" cy="857250"/>
          </a:xfrm>
          <a:prstGeom prst="rect">
            <a:avLst/>
          </a:prstGeom>
        </p:spPr>
      </p:pic>
    </p:spTree>
    <p:custDataLst>
      <p:custData r:id="rId1"/>
    </p:custDataLst>
    <p:extLst>
      <p:ext uri="{BB962C8B-B14F-4D97-AF65-F5344CB8AC3E}">
        <p14:creationId xmlns="" xmlns:p14="http://schemas.microsoft.com/office/powerpoint/2010/main" val="3299924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Mouse Mischief 5 - 3 Choices Left">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1371600" y="1673352"/>
            <a:ext cx="7388352" cy="1215923"/>
          </a:xfrm>
          <a:prstGeom prst="rect">
            <a:avLst/>
          </a:prstGeom>
        </p:spPr>
        <p:txBody>
          <a:bodyPr vert="horz" wrap="square" lIns="90877" tIns="34654" rIns="90877" bIns="34654"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1371600" y="3005861"/>
            <a:ext cx="7388352" cy="1215923"/>
          </a:xfrm>
          <a:prstGeom prst="rect">
            <a:avLst/>
          </a:prstGeom>
        </p:spPr>
        <p:txBody>
          <a:bodyPr vert="horz" wrap="square" lIns="90877" tIns="34654" rIns="90877" bIns="34654"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custDataLst>
              <p:tags r:id="rId4"/>
            </p:custDataLst>
          </p:nvPr>
        </p:nvSpPr>
        <p:spPr>
          <a:xfrm>
            <a:off x="1371600" y="4338371"/>
            <a:ext cx="7388352" cy="1215923"/>
          </a:xfrm>
          <a:prstGeom prst="rect">
            <a:avLst/>
          </a:prstGeom>
        </p:spPr>
        <p:txBody>
          <a:bodyPr vert="horz" wrap="square" lIns="90877" tIns="34654" rIns="90877" bIns="34654"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pic>
        <p:nvPicPr>
          <p:cNvPr id="10" name="Paveikslėlis 9"/>
          <p:cNvPicPr>
            <a:picLocks/>
          </p:cNvPicPr>
          <p:nvPr userDrawn="1">
            <p:custDataLst>
              <p:tags r:id="rId5"/>
            </p:custDataLst>
          </p:nvPr>
        </p:nvPicPr>
        <p:blipFill>
          <a:blip r:embed="rId9" cstate="print">
            <a:extLst>
              <a:ext uri="{28A0092B-C50C-407E-A947-70E740481C1C}">
                <a14:useLocalDpi xmlns="" xmlns:a14="http://schemas.microsoft.com/office/drawing/2010/main" val="0"/>
              </a:ext>
            </a:extLst>
          </a:blip>
          <a:stretch>
            <a:fillRect/>
          </a:stretch>
        </p:blipFill>
        <p:spPr>
          <a:xfrm>
            <a:off x="155448" y="1852689"/>
            <a:ext cx="857250" cy="857250"/>
          </a:xfrm>
          <a:prstGeom prst="rect">
            <a:avLst/>
          </a:prstGeom>
        </p:spPr>
      </p:pic>
      <p:pic>
        <p:nvPicPr>
          <p:cNvPr id="11" name="Paveikslėlis 10"/>
          <p:cNvPicPr>
            <a:picLocks/>
          </p:cNvPicPr>
          <p:nvPr userDrawn="1">
            <p:custDataLst>
              <p:tags r:id="rId6"/>
            </p:custDataLst>
          </p:nvPr>
        </p:nvPicPr>
        <p:blipFill>
          <a:blip r:embed="rId10" cstate="print">
            <a:extLst>
              <a:ext uri="{28A0092B-C50C-407E-A947-70E740481C1C}">
                <a14:useLocalDpi xmlns="" xmlns:a14="http://schemas.microsoft.com/office/drawing/2010/main" val="0"/>
              </a:ext>
            </a:extLst>
          </a:blip>
          <a:stretch>
            <a:fillRect/>
          </a:stretch>
        </p:blipFill>
        <p:spPr>
          <a:xfrm>
            <a:off x="155448" y="3185198"/>
            <a:ext cx="857250" cy="857250"/>
          </a:xfrm>
          <a:prstGeom prst="rect">
            <a:avLst/>
          </a:prstGeom>
        </p:spPr>
      </p:pic>
      <p:pic>
        <p:nvPicPr>
          <p:cNvPr id="12" name="Paveikslėlis 11"/>
          <p:cNvPicPr>
            <a:picLocks/>
          </p:cNvPicPr>
          <p:nvPr userDrawn="1">
            <p:custDataLst>
              <p:tags r:id="rId7"/>
            </p:custDataLst>
          </p:nvPr>
        </p:nvPicPr>
        <p:blipFill>
          <a:blip r:embed="rId11" cstate="print">
            <a:extLst>
              <a:ext uri="{28A0092B-C50C-407E-A947-70E740481C1C}">
                <a14:useLocalDpi xmlns="" xmlns:a14="http://schemas.microsoft.com/office/drawing/2010/main" val="0"/>
              </a:ext>
            </a:extLst>
          </a:blip>
          <a:stretch>
            <a:fillRect/>
          </a:stretch>
        </p:blipFill>
        <p:spPr>
          <a:xfrm>
            <a:off x="155448" y="4517707"/>
            <a:ext cx="857250" cy="857250"/>
          </a:xfrm>
          <a:prstGeom prst="rect">
            <a:avLst/>
          </a:prstGeom>
        </p:spPr>
      </p:pic>
    </p:spTree>
    <p:custDataLst>
      <p:custData r:id="rId1"/>
    </p:custDataLst>
    <p:extLst>
      <p:ext uri="{BB962C8B-B14F-4D97-AF65-F5344CB8AC3E}">
        <p14:creationId xmlns="" xmlns:p14="http://schemas.microsoft.com/office/powerpoint/2010/main" val="34006750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Mouse Mischief 4 - 2 Choices TopVertical">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4649724" y="2329663"/>
            <a:ext cx="2029968" cy="4437126"/>
          </a:xfrm>
          <a:prstGeom prst="rect">
            <a:avLst/>
          </a:prstGeom>
        </p:spPr>
        <p:txBody>
          <a:bodyPr vert="wordArtVertRtl" wrap="square" lIns="24969" tIns="126458" rIns="24969" bIns="126458" rtlCol="0" anchor="ctr" anchorCtr="0">
            <a:normAutofit/>
          </a:bodyPr>
          <a:lstStyle>
            <a:lvl1pPr marL="0" indent="0" algn="l" defTabSz="914400" rtl="0" eaLnBrk="1" fontAlgn="base" latinLnBrk="0" hangingPunct="1">
              <a:spcBef>
                <a:spcPct val="20000"/>
              </a:spcBef>
              <a:spcAft>
                <a:spcPct val="0"/>
              </a:spcAft>
              <a:buFont typeface="Arial" pitchFamily="34" charset="0"/>
              <a:buNone/>
              <a:defRPr lang="lt-LT" sz="3200" kern="1200" smtClean="0"/>
            </a:lvl1pPr>
            <a:lvl2pPr marL="457200" indent="0" algn="l" defTabSz="914400" rtl="0" eaLnBrk="1" fontAlgn="base" latinLnBrk="0" hangingPunct="1">
              <a:spcBef>
                <a:spcPct val="20000"/>
              </a:spcBef>
              <a:spcAft>
                <a:spcPct val="0"/>
              </a:spcAft>
              <a:buFont typeface="Arial" pitchFamily="34" charset="0"/>
              <a:buNone/>
              <a:defRPr lang="lt-LT" sz="3200" kern="1200" smtClean="0">
                <a:ea typeface="+mn-ea"/>
              </a:defRPr>
            </a:lvl2pPr>
            <a:lvl3pPr marL="914400" indent="0" algn="l" defTabSz="914400" rtl="0" eaLnBrk="1" fontAlgn="base" latinLnBrk="0" hangingPunct="1">
              <a:spcBef>
                <a:spcPct val="20000"/>
              </a:spcBef>
              <a:spcAft>
                <a:spcPct val="0"/>
              </a:spcAft>
              <a:buFont typeface="Arial" pitchFamily="34" charset="0"/>
              <a:buNone/>
              <a:defRPr lang="lt-LT" sz="3200" kern="1200" smtClean="0">
                <a:ea typeface="+mn-ea"/>
              </a:defRPr>
            </a:lvl3pPr>
            <a:lvl4pPr marL="1371600" indent="0" algn="l" defTabSz="914400" rtl="0" eaLnBrk="1" fontAlgn="base" latinLnBrk="0" hangingPunct="1">
              <a:spcBef>
                <a:spcPct val="20000"/>
              </a:spcBef>
              <a:spcAft>
                <a:spcPct val="0"/>
              </a:spcAft>
              <a:buFont typeface="Arial" pitchFamily="34" charset="0"/>
              <a:buNone/>
              <a:defRPr lang="lt-LT" sz="3200" kern="1200" smtClean="0">
                <a:ea typeface="+mn-ea"/>
              </a:defRPr>
            </a:lvl4pPr>
            <a:lvl5pPr marL="1828800" indent="0" algn="l" defTabSz="914400" rtl="0" eaLnBrk="1" fontAlgn="base" latinLnBrk="0" hangingPunct="1">
              <a:spcBef>
                <a:spcPct val="20000"/>
              </a:spcBef>
              <a:spcAft>
                <a:spcPct val="0"/>
              </a:spcAft>
              <a:buFont typeface="Arial" pitchFamily="34" charset="0"/>
              <a:buNone/>
              <a:defRPr lang="lt-LT" sz="3200" kern="1200">
                <a:ea typeface="+mn-ea"/>
              </a:defRPr>
            </a:lvl5pPr>
          </a:lstStyle>
          <a:p>
            <a:pPr lvl="0" defTabSz="914400" latinLnBrk="0">
              <a:buFont typeface="Arial" pitchFamily="34" charset="0"/>
              <a:buNone/>
            </a:pPr>
            <a:r>
              <a:rPr lang="lt-LT" smtClean="0"/>
              <a:t>Spustelėję redag. ruoš. teksto stilių</a:t>
            </a:r>
          </a:p>
          <a:p>
            <a:pPr lvl="1" defTabSz="914400" latinLnBrk="0">
              <a:buFont typeface="Arial" pitchFamily="34" charset="0"/>
            </a:pPr>
            <a:endParaRPr lang="lt-LT"/>
          </a:p>
        </p:txBody>
      </p:sp>
      <p:sp>
        <p:nvSpPr>
          <p:cNvPr id="8" name="Turinio vietos rezervavimo ženklas 7"/>
          <p:cNvSpPr>
            <a:spLocks noGrp="1"/>
          </p:cNvSpPr>
          <p:nvPr>
            <p:ph sz="quarter" idx="12"/>
            <p:custDataLst>
              <p:tags r:id="rId3"/>
            </p:custDataLst>
          </p:nvPr>
        </p:nvSpPr>
        <p:spPr>
          <a:xfrm>
            <a:off x="2464308" y="2329663"/>
            <a:ext cx="2029968" cy="4437126"/>
          </a:xfrm>
          <a:prstGeom prst="rect">
            <a:avLst/>
          </a:prstGeom>
        </p:spPr>
        <p:txBody>
          <a:bodyPr vert="wordArtVertRtl" wrap="square" lIns="24969" tIns="126458" rIns="24969" bIns="126458" rtlCol="0" anchor="ctr" anchorCtr="0">
            <a:normAutofit/>
          </a:bodyPr>
          <a:lstStyle>
            <a:lvl1pPr marL="0" indent="0" algn="l" defTabSz="914400" rtl="0" eaLnBrk="1" fontAlgn="base" latinLnBrk="0" hangingPunct="1">
              <a:spcBef>
                <a:spcPct val="20000"/>
              </a:spcBef>
              <a:spcAft>
                <a:spcPct val="0"/>
              </a:spcAft>
              <a:buFont typeface="Arial" pitchFamily="34" charset="0"/>
              <a:buNone/>
              <a:defRPr lang="lt-LT" sz="3200" kern="1200" smtClean="0"/>
            </a:lvl1pPr>
            <a:lvl2pPr marL="457200" indent="0" algn="l" defTabSz="914400" rtl="0" eaLnBrk="1" fontAlgn="base" latinLnBrk="0" hangingPunct="1">
              <a:spcBef>
                <a:spcPct val="20000"/>
              </a:spcBef>
              <a:spcAft>
                <a:spcPct val="0"/>
              </a:spcAft>
              <a:buFont typeface="Arial" pitchFamily="34" charset="0"/>
              <a:buNone/>
              <a:defRPr lang="lt-LT" sz="3200" kern="1200" smtClean="0">
                <a:ea typeface="+mn-ea"/>
              </a:defRPr>
            </a:lvl2pPr>
            <a:lvl3pPr marL="914400" indent="0" algn="l" defTabSz="914400" rtl="0" eaLnBrk="1" fontAlgn="base" latinLnBrk="0" hangingPunct="1">
              <a:spcBef>
                <a:spcPct val="20000"/>
              </a:spcBef>
              <a:spcAft>
                <a:spcPct val="0"/>
              </a:spcAft>
              <a:buFont typeface="Arial" pitchFamily="34" charset="0"/>
              <a:buNone/>
              <a:defRPr lang="lt-LT" sz="3200" kern="1200" smtClean="0">
                <a:ea typeface="+mn-ea"/>
              </a:defRPr>
            </a:lvl3pPr>
            <a:lvl4pPr marL="1371600" indent="0" algn="l" defTabSz="914400" rtl="0" eaLnBrk="1" fontAlgn="base" latinLnBrk="0" hangingPunct="1">
              <a:spcBef>
                <a:spcPct val="20000"/>
              </a:spcBef>
              <a:spcAft>
                <a:spcPct val="0"/>
              </a:spcAft>
              <a:buFont typeface="Arial" pitchFamily="34" charset="0"/>
              <a:buNone/>
              <a:defRPr lang="lt-LT" sz="3200" kern="1200" smtClean="0">
                <a:ea typeface="+mn-ea"/>
              </a:defRPr>
            </a:lvl4pPr>
            <a:lvl5pPr marL="1828800" indent="0" algn="l" defTabSz="914400" rtl="0" eaLnBrk="1" fontAlgn="base" latinLnBrk="0" hangingPunct="1">
              <a:spcBef>
                <a:spcPct val="20000"/>
              </a:spcBef>
              <a:spcAft>
                <a:spcPct val="0"/>
              </a:spcAft>
              <a:buFont typeface="Arial" pitchFamily="34" charset="0"/>
              <a:buNone/>
              <a:defRPr lang="lt-LT" sz="3200" kern="1200">
                <a:ea typeface="+mn-ea"/>
              </a:defRPr>
            </a:lvl5pPr>
          </a:lstStyle>
          <a:p>
            <a:pPr lvl="0" defTabSz="914400" latinLnBrk="0">
              <a:buFont typeface="Arial" pitchFamily="34" charset="0"/>
              <a:buNone/>
            </a:pPr>
            <a:r>
              <a:rPr lang="lt-LT" smtClean="0"/>
              <a:t>Spustelėję redag. ruoš. teksto stilių</a:t>
            </a:r>
          </a:p>
          <a:p>
            <a:pPr lvl="1" defTabSz="914400" latinLnBrk="0">
              <a:buFont typeface="Arial" pitchFamily="34" charset="0"/>
            </a:pPr>
            <a:endParaRPr lang="lt-LT"/>
          </a:p>
        </p:txBody>
      </p:sp>
      <p:pic>
        <p:nvPicPr>
          <p:cNvPr id="9" name="Paveikslėlis 8"/>
          <p:cNvPicPr>
            <a:picLocks/>
          </p:cNvPicPr>
          <p:nvPr userDrawn="1">
            <p:custDataLst>
              <p:tags r:id="rId4"/>
            </p:custDataLst>
          </p:nvPr>
        </p:nvPicPr>
        <p:blipFill>
          <a:blip r:embed="rId7" cstate="print">
            <a:extLst>
              <a:ext uri="{28A0092B-C50C-407E-A947-70E740481C1C}">
                <a14:useLocalDpi xmlns="" xmlns:a14="http://schemas.microsoft.com/office/drawing/2010/main" val="0"/>
              </a:ext>
            </a:extLst>
          </a:blip>
          <a:stretch>
            <a:fillRect/>
          </a:stretch>
        </p:blipFill>
        <p:spPr>
          <a:xfrm>
            <a:off x="5236083" y="1355827"/>
            <a:ext cx="857250" cy="857250"/>
          </a:xfrm>
          <a:prstGeom prst="rect">
            <a:avLst/>
          </a:prstGeom>
        </p:spPr>
      </p:pic>
      <p:pic>
        <p:nvPicPr>
          <p:cNvPr id="10" name="Paveikslėlis 9"/>
          <p:cNvPicPr>
            <a:picLocks/>
          </p:cNvPicPr>
          <p:nvPr userDrawn="1">
            <p:custDataLst>
              <p:tags r:id="rId5"/>
            </p:custDataLst>
          </p:nvPr>
        </p:nvPicPr>
        <p:blipFill>
          <a:blip r:embed="rId8" cstate="print">
            <a:extLst>
              <a:ext uri="{28A0092B-C50C-407E-A947-70E740481C1C}">
                <a14:useLocalDpi xmlns="" xmlns:a14="http://schemas.microsoft.com/office/drawing/2010/main" val="0"/>
              </a:ext>
            </a:extLst>
          </a:blip>
          <a:stretch>
            <a:fillRect/>
          </a:stretch>
        </p:blipFill>
        <p:spPr>
          <a:xfrm>
            <a:off x="3050667" y="1355827"/>
            <a:ext cx="857250" cy="857250"/>
          </a:xfrm>
          <a:prstGeom prst="rect">
            <a:avLst/>
          </a:prstGeom>
        </p:spPr>
      </p:pic>
    </p:spTree>
    <p:custDataLst>
      <p:custData r:id="rId1"/>
    </p:custDataLst>
    <p:extLst>
      <p:ext uri="{BB962C8B-B14F-4D97-AF65-F5344CB8AC3E}">
        <p14:creationId xmlns="" xmlns:p14="http://schemas.microsoft.com/office/powerpoint/2010/main" val="4606127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Mouse Mischief 6 - 2 Choices Right">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384048" y="1901723"/>
            <a:ext cx="7388352" cy="1522476"/>
          </a:xfrm>
          <a:prstGeom prst="rect">
            <a:avLst/>
          </a:prstGeom>
        </p:spPr>
        <p:txBody>
          <a:bodyPr vert="horz" wrap="square" lIns="90877" tIns="43391" rIns="90877" bIns="43391" anchor="ctr">
            <a:normAutofit/>
          </a:bodyPr>
          <a:lstStyle>
            <a:lvl1pPr marL="0" indent="0" algn="r" rtl="0" eaLnBrk="1" fontAlgn="base" hangingPunct="1">
              <a:spcBef>
                <a:spcPct val="20000"/>
              </a:spcBef>
              <a:spcAft>
                <a:spcPct val="0"/>
              </a:spcAft>
              <a:buNone/>
              <a:defRPr sz="3200"/>
            </a:lvl1pPr>
            <a:lvl2pPr marL="457200" indent="0" algn="r" rtl="0" eaLnBrk="1" fontAlgn="base" hangingPunct="1">
              <a:spcBef>
                <a:spcPct val="20000"/>
              </a:spcBef>
              <a:spcAft>
                <a:spcPct val="0"/>
              </a:spcAft>
              <a:buNone/>
              <a:defRPr sz="3200"/>
            </a:lvl2pPr>
            <a:lvl3pPr marL="914400" indent="0" algn="r" rtl="0" eaLnBrk="1" fontAlgn="base" hangingPunct="1">
              <a:spcBef>
                <a:spcPct val="20000"/>
              </a:spcBef>
              <a:spcAft>
                <a:spcPct val="0"/>
              </a:spcAft>
              <a:buNone/>
              <a:defRPr sz="3200"/>
            </a:lvl3pPr>
            <a:lvl4pPr marL="1371600" indent="0" algn="r" rtl="0" eaLnBrk="1" fontAlgn="base" hangingPunct="1">
              <a:spcBef>
                <a:spcPct val="20000"/>
              </a:spcBef>
              <a:spcAft>
                <a:spcPct val="0"/>
              </a:spcAft>
              <a:buNone/>
              <a:defRPr sz="3200"/>
            </a:lvl4pPr>
            <a:lvl5pPr marL="1828800" indent="0" algn="r"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384048" y="3540785"/>
            <a:ext cx="7388352" cy="1522476"/>
          </a:xfrm>
          <a:prstGeom prst="rect">
            <a:avLst/>
          </a:prstGeom>
        </p:spPr>
        <p:txBody>
          <a:bodyPr vert="horz" wrap="square" lIns="90877" tIns="43391" rIns="90877" bIns="43391" anchor="ctr">
            <a:normAutofit/>
          </a:bodyPr>
          <a:lstStyle>
            <a:lvl1pPr marL="0" indent="0" algn="r" rtl="0" eaLnBrk="1" fontAlgn="base" hangingPunct="1">
              <a:spcBef>
                <a:spcPct val="20000"/>
              </a:spcBef>
              <a:spcAft>
                <a:spcPct val="0"/>
              </a:spcAft>
              <a:buNone/>
              <a:defRPr sz="3200"/>
            </a:lvl1pPr>
            <a:lvl2pPr marL="457200" indent="0" algn="r" rtl="0" eaLnBrk="1" fontAlgn="base" hangingPunct="1">
              <a:spcBef>
                <a:spcPct val="20000"/>
              </a:spcBef>
              <a:spcAft>
                <a:spcPct val="0"/>
              </a:spcAft>
              <a:buNone/>
              <a:defRPr sz="3200"/>
            </a:lvl2pPr>
            <a:lvl3pPr marL="914400" indent="0" algn="r" rtl="0" eaLnBrk="1" fontAlgn="base" hangingPunct="1">
              <a:spcBef>
                <a:spcPct val="20000"/>
              </a:spcBef>
              <a:spcAft>
                <a:spcPct val="0"/>
              </a:spcAft>
              <a:buNone/>
              <a:defRPr sz="3200"/>
            </a:lvl3pPr>
            <a:lvl4pPr marL="1371600" indent="0" algn="r" rtl="0" eaLnBrk="1" fontAlgn="base" hangingPunct="1">
              <a:spcBef>
                <a:spcPct val="20000"/>
              </a:spcBef>
              <a:spcAft>
                <a:spcPct val="0"/>
              </a:spcAft>
              <a:buNone/>
              <a:defRPr sz="3200"/>
            </a:lvl4pPr>
            <a:lvl5pPr marL="1828800" indent="0" algn="r"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pic>
        <p:nvPicPr>
          <p:cNvPr id="9" name="Paveikslėlis 8"/>
          <p:cNvPicPr>
            <a:picLocks/>
          </p:cNvPicPr>
          <p:nvPr userDrawn="1">
            <p:custDataLst>
              <p:tags r:id="rId4"/>
            </p:custDataLst>
          </p:nvPr>
        </p:nvPicPr>
        <p:blipFill>
          <a:blip r:embed="rId7" cstate="print">
            <a:extLst>
              <a:ext uri="{28A0092B-C50C-407E-A947-70E740481C1C}">
                <a14:useLocalDpi xmlns="" xmlns:a14="http://schemas.microsoft.com/office/drawing/2010/main" val="0"/>
              </a:ext>
            </a:extLst>
          </a:blip>
          <a:stretch>
            <a:fillRect/>
          </a:stretch>
        </p:blipFill>
        <p:spPr>
          <a:xfrm>
            <a:off x="7845552" y="2234336"/>
            <a:ext cx="857250" cy="857250"/>
          </a:xfrm>
          <a:prstGeom prst="rect">
            <a:avLst/>
          </a:prstGeom>
        </p:spPr>
      </p:pic>
      <p:pic>
        <p:nvPicPr>
          <p:cNvPr id="10" name="Paveikslėlis 9"/>
          <p:cNvPicPr>
            <a:picLocks/>
          </p:cNvPicPr>
          <p:nvPr userDrawn="1">
            <p:custDataLst>
              <p:tags r:id="rId5"/>
            </p:custDataLst>
          </p:nvPr>
        </p:nvPicPr>
        <p:blipFill>
          <a:blip r:embed="rId8" cstate="print">
            <a:extLst>
              <a:ext uri="{28A0092B-C50C-407E-A947-70E740481C1C}">
                <a14:useLocalDpi xmlns="" xmlns:a14="http://schemas.microsoft.com/office/drawing/2010/main" val="0"/>
              </a:ext>
            </a:extLst>
          </a:blip>
          <a:stretch>
            <a:fillRect/>
          </a:stretch>
        </p:blipFill>
        <p:spPr>
          <a:xfrm>
            <a:off x="7845552" y="3873398"/>
            <a:ext cx="857250" cy="857250"/>
          </a:xfrm>
          <a:prstGeom prst="rect">
            <a:avLst/>
          </a:prstGeom>
        </p:spPr>
      </p:pic>
    </p:spTree>
    <p:custDataLst>
      <p:custData r:id="rId1"/>
    </p:custDataLst>
    <p:extLst>
      <p:ext uri="{BB962C8B-B14F-4D97-AF65-F5344CB8AC3E}">
        <p14:creationId xmlns="" xmlns:p14="http://schemas.microsoft.com/office/powerpoint/2010/main" val="34504270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Mouse Mischief 7 - 2 Choices Left">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1371600" y="1901723"/>
            <a:ext cx="7388352" cy="1522476"/>
          </a:xfrm>
          <a:prstGeom prst="rect">
            <a:avLst/>
          </a:prstGeom>
        </p:spPr>
        <p:txBody>
          <a:bodyPr vert="horz" wrap="square" lIns="90877" tIns="43391" rIns="90877" bIns="43391"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1371600" y="3540785"/>
            <a:ext cx="7388352" cy="1522476"/>
          </a:xfrm>
          <a:prstGeom prst="rect">
            <a:avLst/>
          </a:prstGeom>
        </p:spPr>
        <p:txBody>
          <a:bodyPr vert="horz" wrap="square" lIns="90877" tIns="43391" rIns="90877" bIns="43391"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pic>
        <p:nvPicPr>
          <p:cNvPr id="9" name="Paveikslėlis 8"/>
          <p:cNvPicPr>
            <a:picLocks/>
          </p:cNvPicPr>
          <p:nvPr userDrawn="1">
            <p:custDataLst>
              <p:tags r:id="rId4"/>
            </p:custDataLst>
          </p:nvPr>
        </p:nvPicPr>
        <p:blipFill>
          <a:blip r:embed="rId7" cstate="print">
            <a:extLst>
              <a:ext uri="{28A0092B-C50C-407E-A947-70E740481C1C}">
                <a14:useLocalDpi xmlns="" xmlns:a14="http://schemas.microsoft.com/office/drawing/2010/main" val="0"/>
              </a:ext>
            </a:extLst>
          </a:blip>
          <a:stretch>
            <a:fillRect/>
          </a:stretch>
        </p:blipFill>
        <p:spPr>
          <a:xfrm>
            <a:off x="155448" y="2234336"/>
            <a:ext cx="857250" cy="857250"/>
          </a:xfrm>
          <a:prstGeom prst="rect">
            <a:avLst/>
          </a:prstGeom>
        </p:spPr>
      </p:pic>
      <p:pic>
        <p:nvPicPr>
          <p:cNvPr id="10" name="Paveikslėlis 9"/>
          <p:cNvPicPr>
            <a:picLocks/>
          </p:cNvPicPr>
          <p:nvPr userDrawn="1">
            <p:custDataLst>
              <p:tags r:id="rId5"/>
            </p:custDataLst>
          </p:nvPr>
        </p:nvPicPr>
        <p:blipFill>
          <a:blip r:embed="rId8" cstate="print">
            <a:extLst>
              <a:ext uri="{28A0092B-C50C-407E-A947-70E740481C1C}">
                <a14:useLocalDpi xmlns="" xmlns:a14="http://schemas.microsoft.com/office/drawing/2010/main" val="0"/>
              </a:ext>
            </a:extLst>
          </a:blip>
          <a:stretch>
            <a:fillRect/>
          </a:stretch>
        </p:blipFill>
        <p:spPr>
          <a:xfrm>
            <a:off x="155448" y="3873398"/>
            <a:ext cx="857250" cy="857250"/>
          </a:xfrm>
          <a:prstGeom prst="rect">
            <a:avLst/>
          </a:prstGeom>
        </p:spPr>
      </p:pic>
    </p:spTree>
    <p:custDataLst>
      <p:custData r:id="rId1"/>
    </p:custDataLst>
    <p:extLst>
      <p:ext uri="{BB962C8B-B14F-4D97-AF65-F5344CB8AC3E}">
        <p14:creationId xmlns="" xmlns:p14="http://schemas.microsoft.com/office/powerpoint/2010/main" val="27960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lvl1pPr>
              <a:defRPr/>
            </a:lvl1pPr>
          </a:lstStyle>
          <a:p>
            <a:fld id="{45E8E3FE-5DCB-4F84-A722-4007D384567E}" type="datetimeFigureOut">
              <a:rPr lang="lt-LT" smtClean="0"/>
              <a:pPr/>
              <a:t>2015.12.10</a:t>
            </a:fld>
            <a:endParaRPr lang="lt-LT"/>
          </a:p>
        </p:txBody>
      </p:sp>
      <p:sp>
        <p:nvSpPr>
          <p:cNvPr id="8" name="Poraštės vietos rezervavimo ženklas 7"/>
          <p:cNvSpPr>
            <a:spLocks noGrp="1"/>
          </p:cNvSpPr>
          <p:nvPr>
            <p:ph type="ftr" sz="quarter" idx="11"/>
          </p:nvPr>
        </p:nvSpPr>
        <p:spPr/>
        <p:txBody>
          <a:bodyPr/>
          <a:lstStyle>
            <a:lvl1pPr>
              <a:defRPr/>
            </a:lvl1pPr>
          </a:lstStyle>
          <a:p>
            <a:endParaRPr lang="lt-LT"/>
          </a:p>
        </p:txBody>
      </p:sp>
      <p:sp>
        <p:nvSpPr>
          <p:cNvPr id="9" name="Skaidrės numerio vietos rezervavimo ženklas 8"/>
          <p:cNvSpPr>
            <a:spLocks noGrp="1"/>
          </p:cNvSpPr>
          <p:nvPr>
            <p:ph type="sldNum" sz="quarter" idx="12"/>
          </p:nvPr>
        </p:nvSpPr>
        <p:spPr/>
        <p:txBody>
          <a:bodyPr/>
          <a:lstStyle>
            <a:lvl1pPr>
              <a:defRPr/>
            </a:lvl1pPr>
          </a:lstStyle>
          <a:p>
            <a:fld id="{B861F43E-1371-410B-9A4C-AEAAD2115B58}" type="slidenum">
              <a:rPr lang="lt-LT" smtClean="0"/>
              <a:pPr/>
              <a:t>‹#›</a:t>
            </a:fld>
            <a:endParaRPr lang="lt-LT"/>
          </a:p>
        </p:txBody>
      </p:sp>
    </p:spTree>
    <p:extLst>
      <p:ext uri="{BB962C8B-B14F-4D97-AF65-F5344CB8AC3E}">
        <p14:creationId xmlns="" xmlns:p14="http://schemas.microsoft.com/office/powerpoint/2010/main" val="23679867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Mouse Mischief 5 - 2 Choices TopVertical">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4649724" y="2329663"/>
            <a:ext cx="2029968" cy="4437126"/>
          </a:xfrm>
          <a:prstGeom prst="rect">
            <a:avLst/>
          </a:prstGeom>
        </p:spPr>
        <p:txBody>
          <a:bodyPr vert="wordArtVertRtl" wrap="square" lIns="24969" tIns="126458" rIns="24969" bIns="126458" rtlCol="0" anchor="ctr" anchorCtr="0">
            <a:normAutofit/>
          </a:bodyPr>
          <a:lstStyle>
            <a:lvl1pPr marL="0" indent="0" algn="l" defTabSz="914400" rtl="0" eaLnBrk="1" fontAlgn="base" latinLnBrk="0" hangingPunct="1">
              <a:spcBef>
                <a:spcPct val="20000"/>
              </a:spcBef>
              <a:spcAft>
                <a:spcPct val="0"/>
              </a:spcAft>
              <a:buFont typeface="Arial" pitchFamily="34" charset="0"/>
              <a:buNone/>
              <a:defRPr lang="lt-LT" sz="3200" kern="1200" smtClean="0"/>
            </a:lvl1pPr>
            <a:lvl2pPr marL="457200" indent="0" algn="l" defTabSz="914400" rtl="0" eaLnBrk="1" fontAlgn="base" latinLnBrk="0" hangingPunct="1">
              <a:spcBef>
                <a:spcPct val="20000"/>
              </a:spcBef>
              <a:spcAft>
                <a:spcPct val="0"/>
              </a:spcAft>
              <a:buFont typeface="Arial" pitchFamily="34" charset="0"/>
              <a:buNone/>
              <a:defRPr lang="lt-LT" sz="3200" kern="1200" smtClean="0">
                <a:ea typeface="+mn-ea"/>
              </a:defRPr>
            </a:lvl2pPr>
            <a:lvl3pPr marL="914400" indent="0" algn="l" defTabSz="914400" rtl="0" eaLnBrk="1" fontAlgn="base" latinLnBrk="0" hangingPunct="1">
              <a:spcBef>
                <a:spcPct val="20000"/>
              </a:spcBef>
              <a:spcAft>
                <a:spcPct val="0"/>
              </a:spcAft>
              <a:buFont typeface="Arial" pitchFamily="34" charset="0"/>
              <a:buNone/>
              <a:defRPr lang="lt-LT" sz="3200" kern="1200" smtClean="0">
                <a:ea typeface="+mn-ea"/>
              </a:defRPr>
            </a:lvl3pPr>
            <a:lvl4pPr marL="1371600" indent="0" algn="l" defTabSz="914400" rtl="0" eaLnBrk="1" fontAlgn="base" latinLnBrk="0" hangingPunct="1">
              <a:spcBef>
                <a:spcPct val="20000"/>
              </a:spcBef>
              <a:spcAft>
                <a:spcPct val="0"/>
              </a:spcAft>
              <a:buFont typeface="Arial" pitchFamily="34" charset="0"/>
              <a:buNone/>
              <a:defRPr lang="lt-LT" sz="3200" kern="1200" smtClean="0">
                <a:ea typeface="+mn-ea"/>
              </a:defRPr>
            </a:lvl4pPr>
            <a:lvl5pPr marL="1828800" indent="0" algn="l" defTabSz="914400" rtl="0" eaLnBrk="1" fontAlgn="base" latinLnBrk="0" hangingPunct="1">
              <a:spcBef>
                <a:spcPct val="20000"/>
              </a:spcBef>
              <a:spcAft>
                <a:spcPct val="0"/>
              </a:spcAft>
              <a:buFont typeface="Arial" pitchFamily="34" charset="0"/>
              <a:buNone/>
              <a:defRPr lang="lt-LT" sz="3200" kern="1200">
                <a:ea typeface="+mn-ea"/>
              </a:defRPr>
            </a:lvl5pPr>
          </a:lstStyle>
          <a:p>
            <a:pPr lvl="0" defTabSz="914400" latinLnBrk="0">
              <a:buFont typeface="Arial" pitchFamily="34" charset="0"/>
              <a:buNone/>
            </a:pPr>
            <a:r>
              <a:rPr lang="lt-LT" smtClean="0"/>
              <a:t>Spustelėję redag. ruoš. teksto stilių</a:t>
            </a:r>
          </a:p>
          <a:p>
            <a:pPr lvl="1" defTabSz="914400" latinLnBrk="0">
              <a:buFont typeface="Arial" pitchFamily="34" charset="0"/>
            </a:pPr>
            <a:endParaRPr lang="lt-LT"/>
          </a:p>
        </p:txBody>
      </p:sp>
      <p:sp>
        <p:nvSpPr>
          <p:cNvPr id="8" name="Turinio vietos rezervavimo ženklas 7"/>
          <p:cNvSpPr>
            <a:spLocks noGrp="1"/>
          </p:cNvSpPr>
          <p:nvPr>
            <p:ph sz="quarter" idx="12"/>
            <p:custDataLst>
              <p:tags r:id="rId3"/>
            </p:custDataLst>
          </p:nvPr>
        </p:nvSpPr>
        <p:spPr>
          <a:xfrm>
            <a:off x="2464308" y="2329663"/>
            <a:ext cx="2029968" cy="4437126"/>
          </a:xfrm>
          <a:prstGeom prst="rect">
            <a:avLst/>
          </a:prstGeom>
        </p:spPr>
        <p:txBody>
          <a:bodyPr vert="wordArtVertRtl" wrap="square" lIns="24969" tIns="126458" rIns="24969" bIns="126458" rtlCol="0" anchor="ctr" anchorCtr="0">
            <a:normAutofit/>
          </a:bodyPr>
          <a:lstStyle>
            <a:lvl1pPr marL="0" indent="0" algn="l" defTabSz="914400" rtl="0" eaLnBrk="1" fontAlgn="base" latinLnBrk="0" hangingPunct="1">
              <a:spcBef>
                <a:spcPct val="20000"/>
              </a:spcBef>
              <a:spcAft>
                <a:spcPct val="0"/>
              </a:spcAft>
              <a:buFont typeface="Arial" pitchFamily="34" charset="0"/>
              <a:buNone/>
              <a:defRPr lang="lt-LT" sz="3200" kern="1200" smtClean="0"/>
            </a:lvl1pPr>
            <a:lvl2pPr marL="457200" indent="0" algn="l" defTabSz="914400" rtl="0" eaLnBrk="1" fontAlgn="base" latinLnBrk="0" hangingPunct="1">
              <a:spcBef>
                <a:spcPct val="20000"/>
              </a:spcBef>
              <a:spcAft>
                <a:spcPct val="0"/>
              </a:spcAft>
              <a:buFont typeface="Arial" pitchFamily="34" charset="0"/>
              <a:buNone/>
              <a:defRPr lang="lt-LT" sz="3200" kern="1200" smtClean="0">
                <a:ea typeface="+mn-ea"/>
              </a:defRPr>
            </a:lvl2pPr>
            <a:lvl3pPr marL="914400" indent="0" algn="l" defTabSz="914400" rtl="0" eaLnBrk="1" fontAlgn="base" latinLnBrk="0" hangingPunct="1">
              <a:spcBef>
                <a:spcPct val="20000"/>
              </a:spcBef>
              <a:spcAft>
                <a:spcPct val="0"/>
              </a:spcAft>
              <a:buFont typeface="Arial" pitchFamily="34" charset="0"/>
              <a:buNone/>
              <a:defRPr lang="lt-LT" sz="3200" kern="1200" smtClean="0">
                <a:ea typeface="+mn-ea"/>
              </a:defRPr>
            </a:lvl3pPr>
            <a:lvl4pPr marL="1371600" indent="0" algn="l" defTabSz="914400" rtl="0" eaLnBrk="1" fontAlgn="base" latinLnBrk="0" hangingPunct="1">
              <a:spcBef>
                <a:spcPct val="20000"/>
              </a:spcBef>
              <a:spcAft>
                <a:spcPct val="0"/>
              </a:spcAft>
              <a:buFont typeface="Arial" pitchFamily="34" charset="0"/>
              <a:buNone/>
              <a:defRPr lang="lt-LT" sz="3200" kern="1200" smtClean="0">
                <a:ea typeface="+mn-ea"/>
              </a:defRPr>
            </a:lvl4pPr>
            <a:lvl5pPr marL="1828800" indent="0" algn="l" defTabSz="914400" rtl="0" eaLnBrk="1" fontAlgn="base" latinLnBrk="0" hangingPunct="1">
              <a:spcBef>
                <a:spcPct val="20000"/>
              </a:spcBef>
              <a:spcAft>
                <a:spcPct val="0"/>
              </a:spcAft>
              <a:buFont typeface="Arial" pitchFamily="34" charset="0"/>
              <a:buNone/>
              <a:defRPr lang="lt-LT" sz="3200" kern="1200">
                <a:ea typeface="+mn-ea"/>
              </a:defRPr>
            </a:lvl5pPr>
          </a:lstStyle>
          <a:p>
            <a:pPr lvl="0" defTabSz="914400" latinLnBrk="0">
              <a:buFont typeface="Arial" pitchFamily="34" charset="0"/>
              <a:buNone/>
            </a:pPr>
            <a:r>
              <a:rPr lang="lt-LT" smtClean="0"/>
              <a:t>Spustelėję redag. ruoš. teksto stilių</a:t>
            </a:r>
          </a:p>
          <a:p>
            <a:pPr lvl="1" defTabSz="914400" latinLnBrk="0">
              <a:buFont typeface="Arial" pitchFamily="34" charset="0"/>
            </a:pPr>
            <a:endParaRPr lang="lt-LT"/>
          </a:p>
        </p:txBody>
      </p:sp>
      <p:pic>
        <p:nvPicPr>
          <p:cNvPr id="9" name="Paveikslėlis 8"/>
          <p:cNvPicPr>
            <a:picLocks/>
          </p:cNvPicPr>
          <p:nvPr userDrawn="1">
            <p:custDataLst>
              <p:tags r:id="rId4"/>
            </p:custDataLst>
          </p:nvPr>
        </p:nvPicPr>
        <p:blipFill>
          <a:blip r:embed="rId7" cstate="print">
            <a:extLst>
              <a:ext uri="{28A0092B-C50C-407E-A947-70E740481C1C}">
                <a14:useLocalDpi xmlns="" xmlns:a14="http://schemas.microsoft.com/office/drawing/2010/main" val="0"/>
              </a:ext>
            </a:extLst>
          </a:blip>
          <a:stretch>
            <a:fillRect/>
          </a:stretch>
        </p:blipFill>
        <p:spPr>
          <a:xfrm>
            <a:off x="5236083" y="1355827"/>
            <a:ext cx="857250" cy="857250"/>
          </a:xfrm>
          <a:prstGeom prst="rect">
            <a:avLst/>
          </a:prstGeom>
        </p:spPr>
      </p:pic>
      <p:pic>
        <p:nvPicPr>
          <p:cNvPr id="10" name="Paveikslėlis 9"/>
          <p:cNvPicPr>
            <a:picLocks/>
          </p:cNvPicPr>
          <p:nvPr userDrawn="1">
            <p:custDataLst>
              <p:tags r:id="rId5"/>
            </p:custDataLst>
          </p:nvPr>
        </p:nvPicPr>
        <p:blipFill>
          <a:blip r:embed="rId8" cstate="print">
            <a:extLst>
              <a:ext uri="{28A0092B-C50C-407E-A947-70E740481C1C}">
                <a14:useLocalDpi xmlns="" xmlns:a14="http://schemas.microsoft.com/office/drawing/2010/main" val="0"/>
              </a:ext>
            </a:extLst>
          </a:blip>
          <a:stretch>
            <a:fillRect/>
          </a:stretch>
        </p:blipFill>
        <p:spPr>
          <a:xfrm>
            <a:off x="3050667" y="1355827"/>
            <a:ext cx="857250" cy="857250"/>
          </a:xfrm>
          <a:prstGeom prst="rect">
            <a:avLst/>
          </a:prstGeom>
        </p:spPr>
      </p:pic>
    </p:spTree>
    <p:custDataLst>
      <p:custData r:id="rId1"/>
    </p:custDataLst>
    <p:extLst>
      <p:ext uri="{BB962C8B-B14F-4D97-AF65-F5344CB8AC3E}">
        <p14:creationId xmlns="" xmlns:p14="http://schemas.microsoft.com/office/powerpoint/2010/main" val="18283227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Mouse Mischief 7 - 2 Choices Right">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384048" y="1901723"/>
            <a:ext cx="7388352" cy="1522476"/>
          </a:xfrm>
          <a:prstGeom prst="rect">
            <a:avLst/>
          </a:prstGeom>
        </p:spPr>
        <p:txBody>
          <a:bodyPr vert="horz" wrap="square" lIns="90877" tIns="43391" rIns="90877" bIns="43391" anchor="ctr">
            <a:normAutofit/>
          </a:bodyPr>
          <a:lstStyle>
            <a:lvl1pPr marL="0" indent="0" algn="r" rtl="0" eaLnBrk="1" fontAlgn="base" hangingPunct="1">
              <a:spcBef>
                <a:spcPct val="20000"/>
              </a:spcBef>
              <a:spcAft>
                <a:spcPct val="0"/>
              </a:spcAft>
              <a:buNone/>
              <a:defRPr sz="3200"/>
            </a:lvl1pPr>
            <a:lvl2pPr marL="457200" indent="0" algn="r" rtl="0" eaLnBrk="1" fontAlgn="base" hangingPunct="1">
              <a:spcBef>
                <a:spcPct val="20000"/>
              </a:spcBef>
              <a:spcAft>
                <a:spcPct val="0"/>
              </a:spcAft>
              <a:buNone/>
              <a:defRPr sz="3200"/>
            </a:lvl2pPr>
            <a:lvl3pPr marL="914400" indent="0" algn="r" rtl="0" eaLnBrk="1" fontAlgn="base" hangingPunct="1">
              <a:spcBef>
                <a:spcPct val="20000"/>
              </a:spcBef>
              <a:spcAft>
                <a:spcPct val="0"/>
              </a:spcAft>
              <a:buNone/>
              <a:defRPr sz="3200"/>
            </a:lvl3pPr>
            <a:lvl4pPr marL="1371600" indent="0" algn="r" rtl="0" eaLnBrk="1" fontAlgn="base" hangingPunct="1">
              <a:spcBef>
                <a:spcPct val="20000"/>
              </a:spcBef>
              <a:spcAft>
                <a:spcPct val="0"/>
              </a:spcAft>
              <a:buNone/>
              <a:defRPr sz="3200"/>
            </a:lvl4pPr>
            <a:lvl5pPr marL="1828800" indent="0" algn="r"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384048" y="3540785"/>
            <a:ext cx="7388352" cy="1522476"/>
          </a:xfrm>
          <a:prstGeom prst="rect">
            <a:avLst/>
          </a:prstGeom>
        </p:spPr>
        <p:txBody>
          <a:bodyPr vert="horz" wrap="square" lIns="90877" tIns="43391" rIns="90877" bIns="43391" anchor="ctr">
            <a:normAutofit/>
          </a:bodyPr>
          <a:lstStyle>
            <a:lvl1pPr marL="0" indent="0" algn="r" rtl="0" eaLnBrk="1" fontAlgn="base" hangingPunct="1">
              <a:spcBef>
                <a:spcPct val="20000"/>
              </a:spcBef>
              <a:spcAft>
                <a:spcPct val="0"/>
              </a:spcAft>
              <a:buNone/>
              <a:defRPr sz="3200"/>
            </a:lvl1pPr>
            <a:lvl2pPr marL="457200" indent="0" algn="r" rtl="0" eaLnBrk="1" fontAlgn="base" hangingPunct="1">
              <a:spcBef>
                <a:spcPct val="20000"/>
              </a:spcBef>
              <a:spcAft>
                <a:spcPct val="0"/>
              </a:spcAft>
              <a:buNone/>
              <a:defRPr sz="3200"/>
            </a:lvl2pPr>
            <a:lvl3pPr marL="914400" indent="0" algn="r" rtl="0" eaLnBrk="1" fontAlgn="base" hangingPunct="1">
              <a:spcBef>
                <a:spcPct val="20000"/>
              </a:spcBef>
              <a:spcAft>
                <a:spcPct val="0"/>
              </a:spcAft>
              <a:buNone/>
              <a:defRPr sz="3200"/>
            </a:lvl3pPr>
            <a:lvl4pPr marL="1371600" indent="0" algn="r" rtl="0" eaLnBrk="1" fontAlgn="base" hangingPunct="1">
              <a:spcBef>
                <a:spcPct val="20000"/>
              </a:spcBef>
              <a:spcAft>
                <a:spcPct val="0"/>
              </a:spcAft>
              <a:buNone/>
              <a:defRPr sz="3200"/>
            </a:lvl4pPr>
            <a:lvl5pPr marL="1828800" indent="0" algn="r"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pic>
        <p:nvPicPr>
          <p:cNvPr id="9" name="Paveikslėlis 8"/>
          <p:cNvPicPr>
            <a:picLocks/>
          </p:cNvPicPr>
          <p:nvPr userDrawn="1">
            <p:custDataLst>
              <p:tags r:id="rId4"/>
            </p:custDataLst>
          </p:nvPr>
        </p:nvPicPr>
        <p:blipFill>
          <a:blip r:embed="rId7" cstate="print">
            <a:extLst>
              <a:ext uri="{28A0092B-C50C-407E-A947-70E740481C1C}">
                <a14:useLocalDpi xmlns="" xmlns:a14="http://schemas.microsoft.com/office/drawing/2010/main" val="0"/>
              </a:ext>
            </a:extLst>
          </a:blip>
          <a:stretch>
            <a:fillRect/>
          </a:stretch>
        </p:blipFill>
        <p:spPr>
          <a:xfrm>
            <a:off x="7845552" y="2234336"/>
            <a:ext cx="857250" cy="857250"/>
          </a:xfrm>
          <a:prstGeom prst="rect">
            <a:avLst/>
          </a:prstGeom>
        </p:spPr>
      </p:pic>
      <p:pic>
        <p:nvPicPr>
          <p:cNvPr id="10" name="Paveikslėlis 9"/>
          <p:cNvPicPr>
            <a:picLocks/>
          </p:cNvPicPr>
          <p:nvPr userDrawn="1">
            <p:custDataLst>
              <p:tags r:id="rId5"/>
            </p:custDataLst>
          </p:nvPr>
        </p:nvPicPr>
        <p:blipFill>
          <a:blip r:embed="rId8" cstate="print">
            <a:extLst>
              <a:ext uri="{28A0092B-C50C-407E-A947-70E740481C1C}">
                <a14:useLocalDpi xmlns="" xmlns:a14="http://schemas.microsoft.com/office/drawing/2010/main" val="0"/>
              </a:ext>
            </a:extLst>
          </a:blip>
          <a:stretch>
            <a:fillRect/>
          </a:stretch>
        </p:blipFill>
        <p:spPr>
          <a:xfrm>
            <a:off x="7845552" y="3873398"/>
            <a:ext cx="857250" cy="857250"/>
          </a:xfrm>
          <a:prstGeom prst="rect">
            <a:avLst/>
          </a:prstGeom>
        </p:spPr>
      </p:pic>
    </p:spTree>
    <p:custDataLst>
      <p:custData r:id="rId1"/>
    </p:custDataLst>
    <p:extLst>
      <p:ext uri="{BB962C8B-B14F-4D97-AF65-F5344CB8AC3E}">
        <p14:creationId xmlns="" xmlns:p14="http://schemas.microsoft.com/office/powerpoint/2010/main" val="34938674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Mouse Mischief 1 - 2 Choices Top">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2464308" y="2329663"/>
            <a:ext cx="2029968" cy="4437126"/>
          </a:xfrm>
          <a:prstGeom prst="rect">
            <a:avLst/>
          </a:prstGeom>
        </p:spPr>
        <p:txBody>
          <a:bodyPr vert="vert" wrap="square" lIns="24969" tIns="126458" rIns="24969" bIns="126458"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4649724" y="2329663"/>
            <a:ext cx="2029968" cy="4437126"/>
          </a:xfrm>
          <a:prstGeom prst="rect">
            <a:avLst/>
          </a:prstGeom>
        </p:spPr>
        <p:txBody>
          <a:bodyPr vert="vert" wrap="square" lIns="24969" tIns="126458" rIns="24969" bIns="126458"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pic>
        <p:nvPicPr>
          <p:cNvPr id="9" name="Paveikslėlis 8"/>
          <p:cNvPicPr>
            <a:picLocks/>
          </p:cNvPicPr>
          <p:nvPr userDrawn="1">
            <p:custDataLst>
              <p:tags r:id="rId4"/>
            </p:custDataLst>
          </p:nvPr>
        </p:nvPicPr>
        <p:blipFill>
          <a:blip r:embed="rId7" cstate="print">
            <a:extLst>
              <a:ext uri="{28A0092B-C50C-407E-A947-70E740481C1C}">
                <a14:useLocalDpi xmlns="" xmlns:a14="http://schemas.microsoft.com/office/drawing/2010/main" val="0"/>
              </a:ext>
            </a:extLst>
          </a:blip>
          <a:stretch>
            <a:fillRect/>
          </a:stretch>
        </p:blipFill>
        <p:spPr>
          <a:xfrm>
            <a:off x="3050667" y="1355827"/>
            <a:ext cx="857250" cy="857250"/>
          </a:xfrm>
          <a:prstGeom prst="rect">
            <a:avLst/>
          </a:prstGeom>
        </p:spPr>
      </p:pic>
      <p:pic>
        <p:nvPicPr>
          <p:cNvPr id="10" name="Paveikslėlis 9"/>
          <p:cNvPicPr>
            <a:picLocks/>
          </p:cNvPicPr>
          <p:nvPr userDrawn="1">
            <p:custDataLst>
              <p:tags r:id="rId5"/>
            </p:custDataLst>
          </p:nvPr>
        </p:nvPicPr>
        <p:blipFill>
          <a:blip r:embed="rId8" cstate="print">
            <a:extLst>
              <a:ext uri="{28A0092B-C50C-407E-A947-70E740481C1C}">
                <a14:useLocalDpi xmlns="" xmlns:a14="http://schemas.microsoft.com/office/drawing/2010/main" val="0"/>
              </a:ext>
            </a:extLst>
          </a:blip>
          <a:stretch>
            <a:fillRect/>
          </a:stretch>
        </p:blipFill>
        <p:spPr>
          <a:xfrm>
            <a:off x="5236083" y="1355827"/>
            <a:ext cx="857250" cy="857250"/>
          </a:xfrm>
          <a:prstGeom prst="rect">
            <a:avLst/>
          </a:prstGeom>
        </p:spPr>
      </p:pic>
    </p:spTree>
    <p:custDataLst>
      <p:custData r:id="rId1"/>
    </p:custDataLst>
    <p:extLst>
      <p:ext uri="{BB962C8B-B14F-4D97-AF65-F5344CB8AC3E}">
        <p14:creationId xmlns="" xmlns:p14="http://schemas.microsoft.com/office/powerpoint/2010/main" val="16611898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Mouse Mischief 7 - 2 Choices TopStacked">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2464308" y="2329663"/>
            <a:ext cx="2029968" cy="4437126"/>
          </a:xfrm>
          <a:prstGeom prst="rect">
            <a:avLst/>
          </a:prstGeom>
        </p:spPr>
        <p:txBody>
          <a:bodyPr vert="wordArtVert" wrap="square" lIns="24969" tIns="126458" rIns="24969" bIns="126458"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4649724" y="2329663"/>
            <a:ext cx="2029968" cy="4437126"/>
          </a:xfrm>
          <a:prstGeom prst="rect">
            <a:avLst/>
          </a:prstGeom>
        </p:spPr>
        <p:txBody>
          <a:bodyPr vert="wordArtVert" wrap="square" lIns="24969" tIns="126458" rIns="24969" bIns="126458"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pic>
        <p:nvPicPr>
          <p:cNvPr id="9" name="Paveikslėlis 8"/>
          <p:cNvPicPr>
            <a:picLocks/>
          </p:cNvPicPr>
          <p:nvPr userDrawn="1">
            <p:custDataLst>
              <p:tags r:id="rId4"/>
            </p:custDataLst>
          </p:nvPr>
        </p:nvPicPr>
        <p:blipFill>
          <a:blip r:embed="rId7" cstate="print">
            <a:extLst>
              <a:ext uri="{28A0092B-C50C-407E-A947-70E740481C1C}">
                <a14:useLocalDpi xmlns="" xmlns:a14="http://schemas.microsoft.com/office/drawing/2010/main" val="0"/>
              </a:ext>
            </a:extLst>
          </a:blip>
          <a:stretch>
            <a:fillRect/>
          </a:stretch>
        </p:blipFill>
        <p:spPr>
          <a:xfrm>
            <a:off x="3050667" y="1355827"/>
            <a:ext cx="857250" cy="857250"/>
          </a:xfrm>
          <a:prstGeom prst="rect">
            <a:avLst/>
          </a:prstGeom>
        </p:spPr>
      </p:pic>
      <p:pic>
        <p:nvPicPr>
          <p:cNvPr id="10" name="Paveikslėlis 9"/>
          <p:cNvPicPr>
            <a:picLocks/>
          </p:cNvPicPr>
          <p:nvPr userDrawn="1">
            <p:custDataLst>
              <p:tags r:id="rId5"/>
            </p:custDataLst>
          </p:nvPr>
        </p:nvPicPr>
        <p:blipFill>
          <a:blip r:embed="rId8" cstate="print">
            <a:extLst>
              <a:ext uri="{28A0092B-C50C-407E-A947-70E740481C1C}">
                <a14:useLocalDpi xmlns="" xmlns:a14="http://schemas.microsoft.com/office/drawing/2010/main" val="0"/>
              </a:ext>
            </a:extLst>
          </a:blip>
          <a:stretch>
            <a:fillRect/>
          </a:stretch>
        </p:blipFill>
        <p:spPr>
          <a:xfrm>
            <a:off x="5236083" y="1355827"/>
            <a:ext cx="857250" cy="857250"/>
          </a:xfrm>
          <a:prstGeom prst="rect">
            <a:avLst/>
          </a:prstGeom>
        </p:spPr>
      </p:pic>
    </p:spTree>
    <p:custDataLst>
      <p:custData r:id="rId1"/>
    </p:custDataLst>
    <p:extLst>
      <p:ext uri="{BB962C8B-B14F-4D97-AF65-F5344CB8AC3E}">
        <p14:creationId xmlns="" xmlns:p14="http://schemas.microsoft.com/office/powerpoint/2010/main" val="22400982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Mouse Mischief 6 - 2 Choices TopVertical">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4649724" y="2329663"/>
            <a:ext cx="2029968" cy="4437126"/>
          </a:xfrm>
          <a:prstGeom prst="rect">
            <a:avLst/>
          </a:prstGeom>
        </p:spPr>
        <p:txBody>
          <a:bodyPr vert="wordArtVertRtl" wrap="square" lIns="24969" tIns="126458" rIns="24969" bIns="126458" rtlCol="0" anchor="ctr" anchorCtr="0">
            <a:normAutofit/>
          </a:bodyPr>
          <a:lstStyle>
            <a:lvl1pPr marL="0" indent="0" algn="l" defTabSz="914400" rtl="0" eaLnBrk="1" fontAlgn="base" latinLnBrk="0" hangingPunct="1">
              <a:spcBef>
                <a:spcPct val="20000"/>
              </a:spcBef>
              <a:spcAft>
                <a:spcPct val="0"/>
              </a:spcAft>
              <a:buFont typeface="Arial" pitchFamily="34" charset="0"/>
              <a:buNone/>
              <a:defRPr lang="lt-LT" sz="3200" kern="1200" smtClean="0"/>
            </a:lvl1pPr>
            <a:lvl2pPr marL="457200" indent="0" algn="l" defTabSz="914400" rtl="0" eaLnBrk="1" fontAlgn="base" latinLnBrk="0" hangingPunct="1">
              <a:spcBef>
                <a:spcPct val="20000"/>
              </a:spcBef>
              <a:spcAft>
                <a:spcPct val="0"/>
              </a:spcAft>
              <a:buFont typeface="Arial" pitchFamily="34" charset="0"/>
              <a:buNone/>
              <a:defRPr lang="lt-LT" sz="3200" kern="1200" smtClean="0">
                <a:ea typeface="+mn-ea"/>
              </a:defRPr>
            </a:lvl2pPr>
            <a:lvl3pPr marL="914400" indent="0" algn="l" defTabSz="914400" rtl="0" eaLnBrk="1" fontAlgn="base" latinLnBrk="0" hangingPunct="1">
              <a:spcBef>
                <a:spcPct val="20000"/>
              </a:spcBef>
              <a:spcAft>
                <a:spcPct val="0"/>
              </a:spcAft>
              <a:buFont typeface="Arial" pitchFamily="34" charset="0"/>
              <a:buNone/>
              <a:defRPr lang="lt-LT" sz="3200" kern="1200" smtClean="0">
                <a:ea typeface="+mn-ea"/>
              </a:defRPr>
            </a:lvl3pPr>
            <a:lvl4pPr marL="1371600" indent="0" algn="l" defTabSz="914400" rtl="0" eaLnBrk="1" fontAlgn="base" latinLnBrk="0" hangingPunct="1">
              <a:spcBef>
                <a:spcPct val="20000"/>
              </a:spcBef>
              <a:spcAft>
                <a:spcPct val="0"/>
              </a:spcAft>
              <a:buFont typeface="Arial" pitchFamily="34" charset="0"/>
              <a:buNone/>
              <a:defRPr lang="lt-LT" sz="3200" kern="1200" smtClean="0">
                <a:ea typeface="+mn-ea"/>
              </a:defRPr>
            </a:lvl4pPr>
            <a:lvl5pPr marL="1828800" indent="0" algn="l" defTabSz="914400" rtl="0" eaLnBrk="1" fontAlgn="base" latinLnBrk="0" hangingPunct="1">
              <a:spcBef>
                <a:spcPct val="20000"/>
              </a:spcBef>
              <a:spcAft>
                <a:spcPct val="0"/>
              </a:spcAft>
              <a:buFont typeface="Arial" pitchFamily="34" charset="0"/>
              <a:buNone/>
              <a:defRPr lang="lt-LT" sz="3200" kern="1200">
                <a:ea typeface="+mn-ea"/>
              </a:defRPr>
            </a:lvl5pPr>
          </a:lstStyle>
          <a:p>
            <a:pPr lvl="0" defTabSz="914400" latinLnBrk="0">
              <a:buFont typeface="Arial" pitchFamily="34" charset="0"/>
              <a:buNone/>
            </a:pPr>
            <a:r>
              <a:rPr lang="lt-LT" smtClean="0"/>
              <a:t>Spustelėję redag. ruoš. teksto stilių</a:t>
            </a:r>
          </a:p>
          <a:p>
            <a:pPr lvl="1" defTabSz="914400" latinLnBrk="0">
              <a:buFont typeface="Arial" pitchFamily="34" charset="0"/>
            </a:pPr>
            <a:endParaRPr lang="lt-LT"/>
          </a:p>
        </p:txBody>
      </p:sp>
      <p:sp>
        <p:nvSpPr>
          <p:cNvPr id="8" name="Turinio vietos rezervavimo ženklas 7"/>
          <p:cNvSpPr>
            <a:spLocks noGrp="1"/>
          </p:cNvSpPr>
          <p:nvPr>
            <p:ph sz="quarter" idx="12"/>
            <p:custDataLst>
              <p:tags r:id="rId3"/>
            </p:custDataLst>
          </p:nvPr>
        </p:nvSpPr>
        <p:spPr>
          <a:xfrm>
            <a:off x="2464308" y="2329663"/>
            <a:ext cx="2029968" cy="4437126"/>
          </a:xfrm>
          <a:prstGeom prst="rect">
            <a:avLst/>
          </a:prstGeom>
        </p:spPr>
        <p:txBody>
          <a:bodyPr vert="wordArtVertRtl" wrap="square" lIns="24969" tIns="126458" rIns="24969" bIns="126458" rtlCol="0" anchor="ctr" anchorCtr="0">
            <a:normAutofit/>
          </a:bodyPr>
          <a:lstStyle>
            <a:lvl1pPr marL="0" indent="0" algn="l" defTabSz="914400" rtl="0" eaLnBrk="1" fontAlgn="base" latinLnBrk="0" hangingPunct="1">
              <a:spcBef>
                <a:spcPct val="20000"/>
              </a:spcBef>
              <a:spcAft>
                <a:spcPct val="0"/>
              </a:spcAft>
              <a:buFont typeface="Arial" pitchFamily="34" charset="0"/>
              <a:buNone/>
              <a:defRPr lang="lt-LT" sz="3200" kern="1200" smtClean="0"/>
            </a:lvl1pPr>
            <a:lvl2pPr marL="457200" indent="0" algn="l" defTabSz="914400" rtl="0" eaLnBrk="1" fontAlgn="base" latinLnBrk="0" hangingPunct="1">
              <a:spcBef>
                <a:spcPct val="20000"/>
              </a:spcBef>
              <a:spcAft>
                <a:spcPct val="0"/>
              </a:spcAft>
              <a:buFont typeface="Arial" pitchFamily="34" charset="0"/>
              <a:buNone/>
              <a:defRPr lang="lt-LT" sz="3200" kern="1200" smtClean="0">
                <a:ea typeface="+mn-ea"/>
              </a:defRPr>
            </a:lvl2pPr>
            <a:lvl3pPr marL="914400" indent="0" algn="l" defTabSz="914400" rtl="0" eaLnBrk="1" fontAlgn="base" latinLnBrk="0" hangingPunct="1">
              <a:spcBef>
                <a:spcPct val="20000"/>
              </a:spcBef>
              <a:spcAft>
                <a:spcPct val="0"/>
              </a:spcAft>
              <a:buFont typeface="Arial" pitchFamily="34" charset="0"/>
              <a:buNone/>
              <a:defRPr lang="lt-LT" sz="3200" kern="1200" smtClean="0">
                <a:ea typeface="+mn-ea"/>
              </a:defRPr>
            </a:lvl3pPr>
            <a:lvl4pPr marL="1371600" indent="0" algn="l" defTabSz="914400" rtl="0" eaLnBrk="1" fontAlgn="base" latinLnBrk="0" hangingPunct="1">
              <a:spcBef>
                <a:spcPct val="20000"/>
              </a:spcBef>
              <a:spcAft>
                <a:spcPct val="0"/>
              </a:spcAft>
              <a:buFont typeface="Arial" pitchFamily="34" charset="0"/>
              <a:buNone/>
              <a:defRPr lang="lt-LT" sz="3200" kern="1200" smtClean="0">
                <a:ea typeface="+mn-ea"/>
              </a:defRPr>
            </a:lvl4pPr>
            <a:lvl5pPr marL="1828800" indent="0" algn="l" defTabSz="914400" rtl="0" eaLnBrk="1" fontAlgn="base" latinLnBrk="0" hangingPunct="1">
              <a:spcBef>
                <a:spcPct val="20000"/>
              </a:spcBef>
              <a:spcAft>
                <a:spcPct val="0"/>
              </a:spcAft>
              <a:buFont typeface="Arial" pitchFamily="34" charset="0"/>
              <a:buNone/>
              <a:defRPr lang="lt-LT" sz="3200" kern="1200">
                <a:ea typeface="+mn-ea"/>
              </a:defRPr>
            </a:lvl5pPr>
          </a:lstStyle>
          <a:p>
            <a:pPr lvl="0" defTabSz="914400" latinLnBrk="0">
              <a:buFont typeface="Arial" pitchFamily="34" charset="0"/>
              <a:buNone/>
            </a:pPr>
            <a:r>
              <a:rPr lang="lt-LT" smtClean="0"/>
              <a:t>Spustelėję redag. ruoš. teksto stilių</a:t>
            </a:r>
          </a:p>
          <a:p>
            <a:pPr lvl="1" defTabSz="914400" latinLnBrk="0">
              <a:buFont typeface="Arial" pitchFamily="34" charset="0"/>
            </a:pPr>
            <a:endParaRPr lang="lt-LT"/>
          </a:p>
        </p:txBody>
      </p:sp>
      <p:pic>
        <p:nvPicPr>
          <p:cNvPr id="9" name="Paveikslėlis 8"/>
          <p:cNvPicPr>
            <a:picLocks/>
          </p:cNvPicPr>
          <p:nvPr userDrawn="1">
            <p:custDataLst>
              <p:tags r:id="rId4"/>
            </p:custDataLst>
          </p:nvPr>
        </p:nvPicPr>
        <p:blipFill>
          <a:blip r:embed="rId7" cstate="print">
            <a:extLst>
              <a:ext uri="{28A0092B-C50C-407E-A947-70E740481C1C}">
                <a14:useLocalDpi xmlns="" xmlns:a14="http://schemas.microsoft.com/office/drawing/2010/main" val="0"/>
              </a:ext>
            </a:extLst>
          </a:blip>
          <a:stretch>
            <a:fillRect/>
          </a:stretch>
        </p:blipFill>
        <p:spPr>
          <a:xfrm>
            <a:off x="5236083" y="1355827"/>
            <a:ext cx="857250" cy="857250"/>
          </a:xfrm>
          <a:prstGeom prst="rect">
            <a:avLst/>
          </a:prstGeom>
        </p:spPr>
      </p:pic>
      <p:pic>
        <p:nvPicPr>
          <p:cNvPr id="10" name="Paveikslėlis 9"/>
          <p:cNvPicPr>
            <a:picLocks/>
          </p:cNvPicPr>
          <p:nvPr userDrawn="1">
            <p:custDataLst>
              <p:tags r:id="rId5"/>
            </p:custDataLst>
          </p:nvPr>
        </p:nvPicPr>
        <p:blipFill>
          <a:blip r:embed="rId8" cstate="print">
            <a:extLst>
              <a:ext uri="{28A0092B-C50C-407E-A947-70E740481C1C}">
                <a14:useLocalDpi xmlns="" xmlns:a14="http://schemas.microsoft.com/office/drawing/2010/main" val="0"/>
              </a:ext>
            </a:extLst>
          </a:blip>
          <a:stretch>
            <a:fillRect/>
          </a:stretch>
        </p:blipFill>
        <p:spPr>
          <a:xfrm>
            <a:off x="3050667" y="1355827"/>
            <a:ext cx="857250" cy="857250"/>
          </a:xfrm>
          <a:prstGeom prst="rect">
            <a:avLst/>
          </a:prstGeom>
        </p:spPr>
      </p:pic>
    </p:spTree>
    <p:custDataLst>
      <p:custData r:id="rId1"/>
    </p:custDataLst>
    <p:extLst>
      <p:ext uri="{BB962C8B-B14F-4D97-AF65-F5344CB8AC3E}">
        <p14:creationId xmlns="" xmlns:p14="http://schemas.microsoft.com/office/powerpoint/2010/main" val="24334589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Mouse Mischief 4 - 2 Choices Bottom">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2464308" y="966978"/>
            <a:ext cx="2029968" cy="3840480"/>
          </a:xfrm>
          <a:prstGeom prst="rect">
            <a:avLst/>
          </a:prstGeom>
        </p:spPr>
        <p:txBody>
          <a:bodyPr vert="vert270" wrap="square" lIns="24969" tIns="109454" rIns="24969" bIns="109454"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4649724" y="966978"/>
            <a:ext cx="2029968" cy="3840480"/>
          </a:xfrm>
          <a:prstGeom prst="rect">
            <a:avLst/>
          </a:prstGeom>
        </p:spPr>
        <p:txBody>
          <a:bodyPr vert="vert270" wrap="square" lIns="24969" tIns="109454" rIns="24969" bIns="109454"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pic>
        <p:nvPicPr>
          <p:cNvPr id="9" name="Paveikslėlis 8"/>
          <p:cNvPicPr>
            <a:picLocks/>
          </p:cNvPicPr>
          <p:nvPr userDrawn="1">
            <p:custDataLst>
              <p:tags r:id="rId4"/>
            </p:custDataLst>
          </p:nvPr>
        </p:nvPicPr>
        <p:blipFill>
          <a:blip r:embed="rId7" cstate="print">
            <a:extLst>
              <a:ext uri="{28A0092B-C50C-407E-A947-70E740481C1C}">
                <a14:useLocalDpi xmlns="" xmlns:a14="http://schemas.microsoft.com/office/drawing/2010/main" val="0"/>
              </a:ext>
            </a:extLst>
          </a:blip>
          <a:stretch>
            <a:fillRect/>
          </a:stretch>
        </p:blipFill>
        <p:spPr>
          <a:xfrm>
            <a:off x="3050667" y="4924044"/>
            <a:ext cx="857250" cy="857250"/>
          </a:xfrm>
          <a:prstGeom prst="rect">
            <a:avLst/>
          </a:prstGeom>
        </p:spPr>
      </p:pic>
      <p:pic>
        <p:nvPicPr>
          <p:cNvPr id="10" name="Paveikslėlis 9"/>
          <p:cNvPicPr>
            <a:picLocks/>
          </p:cNvPicPr>
          <p:nvPr userDrawn="1">
            <p:custDataLst>
              <p:tags r:id="rId5"/>
            </p:custDataLst>
          </p:nvPr>
        </p:nvPicPr>
        <p:blipFill>
          <a:blip r:embed="rId8" cstate="print">
            <a:extLst>
              <a:ext uri="{28A0092B-C50C-407E-A947-70E740481C1C}">
                <a14:useLocalDpi xmlns="" xmlns:a14="http://schemas.microsoft.com/office/drawing/2010/main" val="0"/>
              </a:ext>
            </a:extLst>
          </a:blip>
          <a:stretch>
            <a:fillRect/>
          </a:stretch>
        </p:blipFill>
        <p:spPr>
          <a:xfrm>
            <a:off x="5236083" y="4924044"/>
            <a:ext cx="857250" cy="857250"/>
          </a:xfrm>
          <a:prstGeom prst="rect">
            <a:avLst/>
          </a:prstGeom>
        </p:spPr>
      </p:pic>
    </p:spTree>
    <p:custDataLst>
      <p:custData r:id="rId1"/>
    </p:custDataLst>
    <p:extLst>
      <p:ext uri="{BB962C8B-B14F-4D97-AF65-F5344CB8AC3E}">
        <p14:creationId xmlns="" xmlns:p14="http://schemas.microsoft.com/office/powerpoint/2010/main" val="28363120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Mouse Mischief 1 - 2 Choices Left">
    <p:spTree>
      <p:nvGrpSpPr>
        <p:cNvPr id="1" name=""/>
        <p:cNvGrpSpPr/>
        <p:nvPr/>
      </p:nvGrpSpPr>
      <p:grpSpPr>
        <a:xfrm>
          <a:off x="0" y="0"/>
          <a:ext cx="0" cy="0"/>
          <a:chOff x="0" y="0"/>
          <a:chExt cx="0" cy="0"/>
        </a:xfrm>
      </p:grpSpPr>
      <p:sp>
        <p:nvSpPr>
          <p:cNvPr id="3" name="Teksto vietos rezervavimo ženklas 2"/>
          <p:cNvSpPr>
            <a:spLocks noGrp="1"/>
          </p:cNvSpPr>
          <p:nvPr>
            <p:ph type="body" sz="quarter" idx="10"/>
          </p:nvPr>
        </p:nvSpPr>
        <p:spPr>
          <a:xfrm>
            <a:off x="155448" y="116586"/>
            <a:ext cx="8833104" cy="759181"/>
          </a:xfrm>
          <a:prstGeom prst="rect">
            <a:avLst/>
          </a:prstGeom>
        </p:spPr>
        <p:txBody>
          <a:bodyPr vert="horz" wrap="square" anchor="ctr" anchorCtr="1">
            <a:normAutofit/>
          </a:bodyPr>
          <a:lstStyle>
            <a:lvl1pPr marL="0" indent="0" algn="ctr" rtl="0" eaLnBrk="0" fontAlgn="base" hangingPunct="0">
              <a:spcBef>
                <a:spcPct val="20000"/>
              </a:spcBef>
              <a:spcAft>
                <a:spcPct val="0"/>
              </a:spcAft>
              <a:buFont typeface="Arial" pitchFamily="34" charset="0"/>
              <a:buNone/>
              <a:defRPr/>
            </a:lvl1pPr>
            <a:lvl2pPr marL="457200" indent="0" algn="ctr" rtl="0" eaLnBrk="0" fontAlgn="base" hangingPunct="0">
              <a:spcBef>
                <a:spcPct val="20000"/>
              </a:spcBef>
              <a:spcAft>
                <a:spcPct val="0"/>
              </a:spcAft>
              <a:buFont typeface="Arial" pitchFamily="34" charset="0"/>
              <a:buNone/>
              <a:defRPr/>
            </a:lvl2pPr>
            <a:lvl3pPr marL="914400" indent="0" algn="ctr" rtl="0" eaLnBrk="0" fontAlgn="base" hangingPunct="0">
              <a:spcBef>
                <a:spcPct val="20000"/>
              </a:spcBef>
              <a:spcAft>
                <a:spcPct val="0"/>
              </a:spcAft>
              <a:buFont typeface="Arial" pitchFamily="34" charset="0"/>
              <a:buNone/>
              <a:defRPr/>
            </a:lvl3pPr>
            <a:lvl4pPr marL="1371600" indent="0" algn="ctr" rtl="0" eaLnBrk="0" fontAlgn="base" hangingPunct="0">
              <a:spcBef>
                <a:spcPct val="20000"/>
              </a:spcBef>
              <a:spcAft>
                <a:spcPct val="0"/>
              </a:spcAft>
              <a:buFont typeface="Arial" pitchFamily="34" charset="0"/>
              <a:buNone/>
              <a:defRPr/>
            </a:lvl4pPr>
            <a:lvl5pPr marL="1828800" indent="0" algn="ctr" rtl="0" eaLnBrk="0" fontAlgn="base" hangingPunct="0">
              <a:spcBef>
                <a:spcPct val="20000"/>
              </a:spcBef>
              <a:spcAft>
                <a:spcPct val="0"/>
              </a:spcAft>
              <a:buFont typeface="Arial" pitchFamily="34" charset="0"/>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quarter" idx="11"/>
            <p:custDataLst>
              <p:tags r:id="rId2"/>
            </p:custDataLst>
          </p:nvPr>
        </p:nvSpPr>
        <p:spPr>
          <a:xfrm>
            <a:off x="1371600" y="1901723"/>
            <a:ext cx="7388352" cy="1522476"/>
          </a:xfrm>
          <a:prstGeom prst="rect">
            <a:avLst/>
          </a:prstGeom>
        </p:spPr>
        <p:txBody>
          <a:bodyPr vert="horz" wrap="square" lIns="90877" tIns="43391" rIns="90877" bIns="43391" anchor="ctr">
            <a:normAutofit/>
          </a:bodyPr>
          <a:lstStyle>
            <a:lvl1pPr marL="0" indent="0" algn="l" rtl="0" eaLnBrk="0" fontAlgn="base" hangingPunct="0">
              <a:spcBef>
                <a:spcPct val="20000"/>
              </a:spcBef>
              <a:spcAft>
                <a:spcPct val="0"/>
              </a:spcAft>
              <a:buFont typeface="Arial" pitchFamily="34" charset="0"/>
              <a:buNone/>
              <a:defRPr sz="3200"/>
            </a:lvl1pPr>
            <a:lvl2pPr marL="457200" indent="0" algn="l" rtl="0" eaLnBrk="0" fontAlgn="base" hangingPunct="0">
              <a:spcBef>
                <a:spcPct val="20000"/>
              </a:spcBef>
              <a:spcAft>
                <a:spcPct val="0"/>
              </a:spcAft>
              <a:buFont typeface="Arial" pitchFamily="34" charset="0"/>
              <a:buNone/>
              <a:defRPr sz="3200"/>
            </a:lvl2pPr>
            <a:lvl3pPr marL="914400" indent="0" algn="l" rtl="0" eaLnBrk="0" fontAlgn="base" hangingPunct="0">
              <a:spcBef>
                <a:spcPct val="20000"/>
              </a:spcBef>
              <a:spcAft>
                <a:spcPct val="0"/>
              </a:spcAft>
              <a:buFont typeface="Arial" pitchFamily="34" charset="0"/>
              <a:buNone/>
              <a:defRPr sz="3200"/>
            </a:lvl3pPr>
            <a:lvl4pPr marL="1371600" indent="0" algn="l" rtl="0" eaLnBrk="0" fontAlgn="base" hangingPunct="0">
              <a:spcBef>
                <a:spcPct val="20000"/>
              </a:spcBef>
              <a:spcAft>
                <a:spcPct val="0"/>
              </a:spcAft>
              <a:buFont typeface="Arial" pitchFamily="34" charset="0"/>
              <a:buNone/>
              <a:defRPr sz="3200"/>
            </a:lvl4pPr>
            <a:lvl5pPr marL="1828800" indent="0" algn="l" rtl="0" eaLnBrk="0" fontAlgn="base" hangingPunct="0">
              <a:spcBef>
                <a:spcPct val="20000"/>
              </a:spcBef>
              <a:spcAft>
                <a:spcPct val="0"/>
              </a:spcAft>
              <a:buFont typeface="Arial" pitchFamily="34" charset="0"/>
              <a:buNone/>
              <a:defRPr sz="3200"/>
            </a:lvl5pPr>
          </a:lstStyle>
          <a:p>
            <a:pPr lvl="0"/>
            <a:r>
              <a:rPr lang="lt-LT" smtClean="0"/>
              <a:t>Spustelėję redag. ruoš. teksto stilių</a:t>
            </a:r>
          </a:p>
          <a:p>
            <a:pPr lvl="1"/>
            <a:endParaRPr lang="lt-LT"/>
          </a:p>
        </p:txBody>
      </p:sp>
      <p:sp>
        <p:nvSpPr>
          <p:cNvPr id="5" name="Turinio vietos rezervavimo ženklas 4"/>
          <p:cNvSpPr>
            <a:spLocks noGrp="1"/>
          </p:cNvSpPr>
          <p:nvPr>
            <p:ph sz="quarter" idx="12"/>
            <p:custDataLst>
              <p:tags r:id="rId3"/>
            </p:custDataLst>
          </p:nvPr>
        </p:nvSpPr>
        <p:spPr>
          <a:xfrm>
            <a:off x="1371600" y="3540785"/>
            <a:ext cx="7388352" cy="1522476"/>
          </a:xfrm>
          <a:prstGeom prst="rect">
            <a:avLst/>
          </a:prstGeom>
        </p:spPr>
        <p:txBody>
          <a:bodyPr vert="horz" wrap="square" lIns="90877" tIns="43391" rIns="90877" bIns="43391" anchor="ctr">
            <a:normAutofit/>
          </a:bodyPr>
          <a:lstStyle>
            <a:lvl1pPr marL="0" indent="0" algn="l" rtl="0" eaLnBrk="0" fontAlgn="base" hangingPunct="0">
              <a:spcBef>
                <a:spcPct val="20000"/>
              </a:spcBef>
              <a:spcAft>
                <a:spcPct val="0"/>
              </a:spcAft>
              <a:buFont typeface="Arial" pitchFamily="34" charset="0"/>
              <a:buNone/>
              <a:defRPr sz="3200"/>
            </a:lvl1pPr>
            <a:lvl2pPr marL="457200" indent="0" algn="l" rtl="0" eaLnBrk="0" fontAlgn="base" hangingPunct="0">
              <a:spcBef>
                <a:spcPct val="20000"/>
              </a:spcBef>
              <a:spcAft>
                <a:spcPct val="0"/>
              </a:spcAft>
              <a:buFont typeface="Arial" pitchFamily="34" charset="0"/>
              <a:buNone/>
              <a:defRPr sz="3200"/>
            </a:lvl2pPr>
            <a:lvl3pPr marL="914400" indent="0" algn="l" rtl="0" eaLnBrk="0" fontAlgn="base" hangingPunct="0">
              <a:spcBef>
                <a:spcPct val="20000"/>
              </a:spcBef>
              <a:spcAft>
                <a:spcPct val="0"/>
              </a:spcAft>
              <a:buFont typeface="Arial" pitchFamily="34" charset="0"/>
              <a:buNone/>
              <a:defRPr sz="3200"/>
            </a:lvl3pPr>
            <a:lvl4pPr marL="1371600" indent="0" algn="l" rtl="0" eaLnBrk="0" fontAlgn="base" hangingPunct="0">
              <a:spcBef>
                <a:spcPct val="20000"/>
              </a:spcBef>
              <a:spcAft>
                <a:spcPct val="0"/>
              </a:spcAft>
              <a:buFont typeface="Arial" pitchFamily="34" charset="0"/>
              <a:buNone/>
              <a:defRPr sz="3200"/>
            </a:lvl4pPr>
            <a:lvl5pPr marL="1828800" indent="0" algn="l" rtl="0" eaLnBrk="0" fontAlgn="base" hangingPunct="0">
              <a:spcBef>
                <a:spcPct val="20000"/>
              </a:spcBef>
              <a:spcAft>
                <a:spcPct val="0"/>
              </a:spcAft>
              <a:buFont typeface="Arial" pitchFamily="34" charset="0"/>
              <a:buNone/>
              <a:defRPr sz="3200"/>
            </a:lvl5pPr>
          </a:lstStyle>
          <a:p>
            <a:pPr lvl="0"/>
            <a:r>
              <a:rPr lang="lt-LT" smtClean="0"/>
              <a:t>Spustelėję redag. ruoš. teksto stilių</a:t>
            </a:r>
          </a:p>
          <a:p>
            <a:pPr lvl="1"/>
            <a:endParaRPr lang="lt-LT"/>
          </a:p>
        </p:txBody>
      </p:sp>
      <p:pic>
        <p:nvPicPr>
          <p:cNvPr id="6" name="Paveikslėlis 5"/>
          <p:cNvPicPr>
            <a:picLocks/>
          </p:cNvPicPr>
          <p:nvPr userDrawn="1">
            <p:custDataLst>
              <p:tags r:id="rId4"/>
            </p:custDataLst>
          </p:nvPr>
        </p:nvPicPr>
        <p:blipFill>
          <a:blip r:embed="rId7" cstate="print">
            <a:extLst>
              <a:ext uri="{28A0092B-C50C-407E-A947-70E740481C1C}">
                <a14:useLocalDpi xmlns="" xmlns:a14="http://schemas.microsoft.com/office/drawing/2010/main" val="0"/>
              </a:ext>
            </a:extLst>
          </a:blip>
          <a:stretch>
            <a:fillRect/>
          </a:stretch>
        </p:blipFill>
        <p:spPr>
          <a:xfrm>
            <a:off x="155448" y="2234336"/>
            <a:ext cx="857250" cy="857250"/>
          </a:xfrm>
          <a:prstGeom prst="rect">
            <a:avLst/>
          </a:prstGeom>
        </p:spPr>
      </p:pic>
      <p:pic>
        <p:nvPicPr>
          <p:cNvPr id="7" name="Paveikslėlis 6"/>
          <p:cNvPicPr>
            <a:picLocks/>
          </p:cNvPicPr>
          <p:nvPr userDrawn="1">
            <p:custDataLst>
              <p:tags r:id="rId5"/>
            </p:custDataLst>
          </p:nvPr>
        </p:nvPicPr>
        <p:blipFill>
          <a:blip r:embed="rId8" cstate="print">
            <a:extLst>
              <a:ext uri="{28A0092B-C50C-407E-A947-70E740481C1C}">
                <a14:useLocalDpi xmlns="" xmlns:a14="http://schemas.microsoft.com/office/drawing/2010/main" val="0"/>
              </a:ext>
            </a:extLst>
          </a:blip>
          <a:stretch>
            <a:fillRect/>
          </a:stretch>
        </p:blipFill>
        <p:spPr>
          <a:xfrm>
            <a:off x="155448" y="3873398"/>
            <a:ext cx="857250" cy="857250"/>
          </a:xfrm>
          <a:prstGeom prst="rect">
            <a:avLst/>
          </a:prstGeom>
        </p:spPr>
      </p:pic>
    </p:spTree>
    <p:custDataLst>
      <p:custData r:id="rId1"/>
    </p:custDataLst>
    <p:extLst>
      <p:ext uri="{BB962C8B-B14F-4D97-AF65-F5344CB8AC3E}">
        <p14:creationId xmlns="" xmlns:p14="http://schemas.microsoft.com/office/powerpoint/2010/main" val="22659087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Mouse Mischief 2 - 2 Choices Left">
    <p:spTree>
      <p:nvGrpSpPr>
        <p:cNvPr id="1" name=""/>
        <p:cNvGrpSpPr/>
        <p:nvPr/>
      </p:nvGrpSpPr>
      <p:grpSpPr>
        <a:xfrm>
          <a:off x="0" y="0"/>
          <a:ext cx="0" cy="0"/>
          <a:chOff x="0" y="0"/>
          <a:chExt cx="0" cy="0"/>
        </a:xfrm>
      </p:grpSpPr>
      <p:sp>
        <p:nvSpPr>
          <p:cNvPr id="3" name="Teksto vietos rezervavimo ženklas 2"/>
          <p:cNvSpPr>
            <a:spLocks noGrp="1"/>
          </p:cNvSpPr>
          <p:nvPr>
            <p:ph type="body" sz="quarter" idx="10"/>
          </p:nvPr>
        </p:nvSpPr>
        <p:spPr>
          <a:xfrm>
            <a:off x="155448" y="116586"/>
            <a:ext cx="8833104" cy="759181"/>
          </a:xfrm>
          <a:prstGeom prst="rect">
            <a:avLst/>
          </a:prstGeom>
        </p:spPr>
        <p:txBody>
          <a:bodyPr vert="horz" wrap="square" anchor="ctr" anchorCtr="1">
            <a:normAutofit/>
          </a:bodyPr>
          <a:lstStyle>
            <a:lvl1pPr marL="0" indent="0" algn="ctr" rtl="0" eaLnBrk="0" fontAlgn="base" hangingPunct="0">
              <a:spcBef>
                <a:spcPct val="20000"/>
              </a:spcBef>
              <a:spcAft>
                <a:spcPct val="0"/>
              </a:spcAft>
              <a:buFont typeface="Arial" pitchFamily="34" charset="0"/>
              <a:buNone/>
              <a:defRPr/>
            </a:lvl1pPr>
            <a:lvl2pPr marL="457200" indent="0" algn="ctr" rtl="0" eaLnBrk="0" fontAlgn="base" hangingPunct="0">
              <a:spcBef>
                <a:spcPct val="20000"/>
              </a:spcBef>
              <a:spcAft>
                <a:spcPct val="0"/>
              </a:spcAft>
              <a:buFont typeface="Arial" pitchFamily="34" charset="0"/>
              <a:buNone/>
              <a:defRPr/>
            </a:lvl2pPr>
            <a:lvl3pPr marL="914400" indent="0" algn="ctr" rtl="0" eaLnBrk="0" fontAlgn="base" hangingPunct="0">
              <a:spcBef>
                <a:spcPct val="20000"/>
              </a:spcBef>
              <a:spcAft>
                <a:spcPct val="0"/>
              </a:spcAft>
              <a:buFont typeface="Arial" pitchFamily="34" charset="0"/>
              <a:buNone/>
              <a:defRPr/>
            </a:lvl3pPr>
            <a:lvl4pPr marL="1371600" indent="0" algn="ctr" rtl="0" eaLnBrk="0" fontAlgn="base" hangingPunct="0">
              <a:spcBef>
                <a:spcPct val="20000"/>
              </a:spcBef>
              <a:spcAft>
                <a:spcPct val="0"/>
              </a:spcAft>
              <a:buFont typeface="Arial" pitchFamily="34" charset="0"/>
              <a:buNone/>
              <a:defRPr/>
            </a:lvl4pPr>
            <a:lvl5pPr marL="1828800" indent="0" algn="ctr" rtl="0" eaLnBrk="0" fontAlgn="base" hangingPunct="0">
              <a:spcBef>
                <a:spcPct val="20000"/>
              </a:spcBef>
              <a:spcAft>
                <a:spcPct val="0"/>
              </a:spcAft>
              <a:buFont typeface="Arial" pitchFamily="34" charset="0"/>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quarter" idx="11"/>
            <p:custDataLst>
              <p:tags r:id="rId2"/>
            </p:custDataLst>
          </p:nvPr>
        </p:nvSpPr>
        <p:spPr>
          <a:xfrm>
            <a:off x="1371600" y="1901723"/>
            <a:ext cx="7388352" cy="1522476"/>
          </a:xfrm>
          <a:prstGeom prst="rect">
            <a:avLst/>
          </a:prstGeom>
        </p:spPr>
        <p:txBody>
          <a:bodyPr vert="horz" wrap="square" lIns="90877" tIns="43391" rIns="90877" bIns="43391" anchor="ctr">
            <a:normAutofit/>
          </a:bodyPr>
          <a:lstStyle>
            <a:lvl1pPr marL="0" indent="0" algn="l" rtl="0" eaLnBrk="0" fontAlgn="base" hangingPunct="0">
              <a:spcBef>
                <a:spcPct val="20000"/>
              </a:spcBef>
              <a:spcAft>
                <a:spcPct val="0"/>
              </a:spcAft>
              <a:buFont typeface="Arial" pitchFamily="34" charset="0"/>
              <a:buNone/>
              <a:defRPr sz="3200"/>
            </a:lvl1pPr>
            <a:lvl2pPr marL="457200" indent="0" algn="l" rtl="0" eaLnBrk="0" fontAlgn="base" hangingPunct="0">
              <a:spcBef>
                <a:spcPct val="20000"/>
              </a:spcBef>
              <a:spcAft>
                <a:spcPct val="0"/>
              </a:spcAft>
              <a:buFont typeface="Arial" pitchFamily="34" charset="0"/>
              <a:buNone/>
              <a:defRPr sz="3200"/>
            </a:lvl2pPr>
            <a:lvl3pPr marL="914400" indent="0" algn="l" rtl="0" eaLnBrk="0" fontAlgn="base" hangingPunct="0">
              <a:spcBef>
                <a:spcPct val="20000"/>
              </a:spcBef>
              <a:spcAft>
                <a:spcPct val="0"/>
              </a:spcAft>
              <a:buFont typeface="Arial" pitchFamily="34" charset="0"/>
              <a:buNone/>
              <a:defRPr sz="3200"/>
            </a:lvl3pPr>
            <a:lvl4pPr marL="1371600" indent="0" algn="l" rtl="0" eaLnBrk="0" fontAlgn="base" hangingPunct="0">
              <a:spcBef>
                <a:spcPct val="20000"/>
              </a:spcBef>
              <a:spcAft>
                <a:spcPct val="0"/>
              </a:spcAft>
              <a:buFont typeface="Arial" pitchFamily="34" charset="0"/>
              <a:buNone/>
              <a:defRPr sz="3200"/>
            </a:lvl4pPr>
            <a:lvl5pPr marL="1828800" indent="0" algn="l" rtl="0" eaLnBrk="0" fontAlgn="base" hangingPunct="0">
              <a:spcBef>
                <a:spcPct val="20000"/>
              </a:spcBef>
              <a:spcAft>
                <a:spcPct val="0"/>
              </a:spcAft>
              <a:buFont typeface="Arial" pitchFamily="34" charset="0"/>
              <a:buNone/>
              <a:defRPr sz="3200"/>
            </a:lvl5pPr>
          </a:lstStyle>
          <a:p>
            <a:pPr lvl="0"/>
            <a:r>
              <a:rPr lang="lt-LT" smtClean="0"/>
              <a:t>Spustelėję redag. ruoš. teksto stilių</a:t>
            </a:r>
          </a:p>
          <a:p>
            <a:pPr lvl="1"/>
            <a:endParaRPr lang="lt-LT"/>
          </a:p>
        </p:txBody>
      </p:sp>
      <p:sp>
        <p:nvSpPr>
          <p:cNvPr id="5" name="Turinio vietos rezervavimo ženklas 4"/>
          <p:cNvSpPr>
            <a:spLocks noGrp="1"/>
          </p:cNvSpPr>
          <p:nvPr>
            <p:ph sz="quarter" idx="12"/>
            <p:custDataLst>
              <p:tags r:id="rId3"/>
            </p:custDataLst>
          </p:nvPr>
        </p:nvSpPr>
        <p:spPr>
          <a:xfrm>
            <a:off x="1371600" y="3540785"/>
            <a:ext cx="7388352" cy="1522476"/>
          </a:xfrm>
          <a:prstGeom prst="rect">
            <a:avLst/>
          </a:prstGeom>
        </p:spPr>
        <p:txBody>
          <a:bodyPr vert="horz" wrap="square" lIns="90877" tIns="43391" rIns="90877" bIns="43391" anchor="ctr">
            <a:normAutofit/>
          </a:bodyPr>
          <a:lstStyle>
            <a:lvl1pPr marL="0" indent="0" algn="l" rtl="0" eaLnBrk="0" fontAlgn="base" hangingPunct="0">
              <a:spcBef>
                <a:spcPct val="20000"/>
              </a:spcBef>
              <a:spcAft>
                <a:spcPct val="0"/>
              </a:spcAft>
              <a:buFont typeface="Arial" pitchFamily="34" charset="0"/>
              <a:buNone/>
              <a:defRPr sz="3200"/>
            </a:lvl1pPr>
            <a:lvl2pPr marL="457200" indent="0" algn="l" rtl="0" eaLnBrk="0" fontAlgn="base" hangingPunct="0">
              <a:spcBef>
                <a:spcPct val="20000"/>
              </a:spcBef>
              <a:spcAft>
                <a:spcPct val="0"/>
              </a:spcAft>
              <a:buFont typeface="Arial" pitchFamily="34" charset="0"/>
              <a:buNone/>
              <a:defRPr sz="3200"/>
            </a:lvl2pPr>
            <a:lvl3pPr marL="914400" indent="0" algn="l" rtl="0" eaLnBrk="0" fontAlgn="base" hangingPunct="0">
              <a:spcBef>
                <a:spcPct val="20000"/>
              </a:spcBef>
              <a:spcAft>
                <a:spcPct val="0"/>
              </a:spcAft>
              <a:buFont typeface="Arial" pitchFamily="34" charset="0"/>
              <a:buNone/>
              <a:defRPr sz="3200"/>
            </a:lvl3pPr>
            <a:lvl4pPr marL="1371600" indent="0" algn="l" rtl="0" eaLnBrk="0" fontAlgn="base" hangingPunct="0">
              <a:spcBef>
                <a:spcPct val="20000"/>
              </a:spcBef>
              <a:spcAft>
                <a:spcPct val="0"/>
              </a:spcAft>
              <a:buFont typeface="Arial" pitchFamily="34" charset="0"/>
              <a:buNone/>
              <a:defRPr sz="3200"/>
            </a:lvl4pPr>
            <a:lvl5pPr marL="1828800" indent="0" algn="l" rtl="0" eaLnBrk="0" fontAlgn="base" hangingPunct="0">
              <a:spcBef>
                <a:spcPct val="20000"/>
              </a:spcBef>
              <a:spcAft>
                <a:spcPct val="0"/>
              </a:spcAft>
              <a:buFont typeface="Arial" pitchFamily="34" charset="0"/>
              <a:buNone/>
              <a:defRPr sz="3200"/>
            </a:lvl5pPr>
          </a:lstStyle>
          <a:p>
            <a:pPr lvl="0"/>
            <a:r>
              <a:rPr lang="lt-LT" smtClean="0"/>
              <a:t>Spustelėję redag. ruoš. teksto stilių</a:t>
            </a:r>
          </a:p>
          <a:p>
            <a:pPr lvl="1"/>
            <a:endParaRPr lang="lt-LT"/>
          </a:p>
        </p:txBody>
      </p:sp>
      <p:pic>
        <p:nvPicPr>
          <p:cNvPr id="6" name="Paveikslėlis 5"/>
          <p:cNvPicPr>
            <a:picLocks/>
          </p:cNvPicPr>
          <p:nvPr userDrawn="1">
            <p:custDataLst>
              <p:tags r:id="rId4"/>
            </p:custDataLst>
          </p:nvPr>
        </p:nvPicPr>
        <p:blipFill>
          <a:blip r:embed="rId7" cstate="print">
            <a:extLst>
              <a:ext uri="{28A0092B-C50C-407E-A947-70E740481C1C}">
                <a14:useLocalDpi xmlns="" xmlns:a14="http://schemas.microsoft.com/office/drawing/2010/main" val="0"/>
              </a:ext>
            </a:extLst>
          </a:blip>
          <a:stretch>
            <a:fillRect/>
          </a:stretch>
        </p:blipFill>
        <p:spPr>
          <a:xfrm>
            <a:off x="155448" y="2234336"/>
            <a:ext cx="857250" cy="857250"/>
          </a:xfrm>
          <a:prstGeom prst="rect">
            <a:avLst/>
          </a:prstGeom>
        </p:spPr>
      </p:pic>
      <p:pic>
        <p:nvPicPr>
          <p:cNvPr id="7" name="Paveikslėlis 6"/>
          <p:cNvPicPr>
            <a:picLocks/>
          </p:cNvPicPr>
          <p:nvPr userDrawn="1">
            <p:custDataLst>
              <p:tags r:id="rId5"/>
            </p:custDataLst>
          </p:nvPr>
        </p:nvPicPr>
        <p:blipFill>
          <a:blip r:embed="rId8" cstate="print">
            <a:extLst>
              <a:ext uri="{28A0092B-C50C-407E-A947-70E740481C1C}">
                <a14:useLocalDpi xmlns="" xmlns:a14="http://schemas.microsoft.com/office/drawing/2010/main" val="0"/>
              </a:ext>
            </a:extLst>
          </a:blip>
          <a:stretch>
            <a:fillRect/>
          </a:stretch>
        </p:blipFill>
        <p:spPr>
          <a:xfrm>
            <a:off x="155448" y="3873398"/>
            <a:ext cx="857250" cy="857250"/>
          </a:xfrm>
          <a:prstGeom prst="rect">
            <a:avLst/>
          </a:prstGeom>
        </p:spPr>
      </p:pic>
    </p:spTree>
    <p:custDataLst>
      <p:custData r:id="rId1"/>
    </p:custDataLst>
    <p:extLst>
      <p:ext uri="{BB962C8B-B14F-4D97-AF65-F5344CB8AC3E}">
        <p14:creationId xmlns="" xmlns:p14="http://schemas.microsoft.com/office/powerpoint/2010/main" val="2379670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lvl1pPr>
              <a:defRPr/>
            </a:lvl1pPr>
          </a:lstStyle>
          <a:p>
            <a:fld id="{45E8E3FE-5DCB-4F84-A722-4007D384567E}" type="datetimeFigureOut">
              <a:rPr lang="lt-LT" smtClean="0"/>
              <a:pPr/>
              <a:t>2015.12.10</a:t>
            </a:fld>
            <a:endParaRPr lang="lt-LT"/>
          </a:p>
        </p:txBody>
      </p:sp>
      <p:sp>
        <p:nvSpPr>
          <p:cNvPr id="4" name="Poraštės vietos rezervavimo ženklas 3"/>
          <p:cNvSpPr>
            <a:spLocks noGrp="1"/>
          </p:cNvSpPr>
          <p:nvPr>
            <p:ph type="ftr" sz="quarter" idx="11"/>
          </p:nvPr>
        </p:nvSpPr>
        <p:spPr/>
        <p:txBody>
          <a:bodyPr/>
          <a:lstStyle>
            <a:lvl1pPr>
              <a:defRPr/>
            </a:lvl1pPr>
          </a:lstStyle>
          <a:p>
            <a:endParaRPr lang="lt-LT"/>
          </a:p>
        </p:txBody>
      </p:sp>
      <p:sp>
        <p:nvSpPr>
          <p:cNvPr id="5" name="Skaidrės numerio vietos rezervavimo ženklas 4"/>
          <p:cNvSpPr>
            <a:spLocks noGrp="1"/>
          </p:cNvSpPr>
          <p:nvPr>
            <p:ph type="sldNum" sz="quarter" idx="12"/>
          </p:nvPr>
        </p:nvSpPr>
        <p:spPr/>
        <p:txBody>
          <a:bodyPr/>
          <a:lstStyle>
            <a:lvl1pPr>
              <a:defRPr/>
            </a:lvl1pPr>
          </a:lstStyle>
          <a:p>
            <a:fld id="{B861F43E-1371-410B-9A4C-AEAAD2115B58}" type="slidenum">
              <a:rPr lang="lt-LT" smtClean="0"/>
              <a:pPr/>
              <a:t>‹#›</a:t>
            </a:fld>
            <a:endParaRPr lang="lt-LT"/>
          </a:p>
        </p:txBody>
      </p:sp>
    </p:spTree>
    <p:extLst>
      <p:ext uri="{BB962C8B-B14F-4D97-AF65-F5344CB8AC3E}">
        <p14:creationId xmlns="" xmlns:p14="http://schemas.microsoft.com/office/powerpoint/2010/main" val="33196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lvl1pPr>
              <a:defRPr/>
            </a:lvl1pPr>
          </a:lstStyle>
          <a:p>
            <a:fld id="{45E8E3FE-5DCB-4F84-A722-4007D384567E}" type="datetimeFigureOut">
              <a:rPr lang="lt-LT" smtClean="0"/>
              <a:pPr/>
              <a:t>2015.12.10</a:t>
            </a:fld>
            <a:endParaRPr lang="lt-LT"/>
          </a:p>
        </p:txBody>
      </p:sp>
      <p:sp>
        <p:nvSpPr>
          <p:cNvPr id="3" name="Poraštės vietos rezervavimo ženklas 2"/>
          <p:cNvSpPr>
            <a:spLocks noGrp="1"/>
          </p:cNvSpPr>
          <p:nvPr>
            <p:ph type="ftr" sz="quarter" idx="11"/>
          </p:nvPr>
        </p:nvSpPr>
        <p:spPr/>
        <p:txBody>
          <a:bodyPr/>
          <a:lstStyle>
            <a:lvl1pPr>
              <a:defRPr/>
            </a:lvl1pPr>
          </a:lstStyle>
          <a:p>
            <a:endParaRPr lang="lt-LT"/>
          </a:p>
        </p:txBody>
      </p:sp>
      <p:sp>
        <p:nvSpPr>
          <p:cNvPr id="4" name="Skaidrės numerio vietos rezervavimo ženklas 3"/>
          <p:cNvSpPr>
            <a:spLocks noGrp="1"/>
          </p:cNvSpPr>
          <p:nvPr>
            <p:ph type="sldNum" sz="quarter" idx="12"/>
          </p:nvPr>
        </p:nvSpPr>
        <p:spPr/>
        <p:txBody>
          <a:bodyPr/>
          <a:lstStyle>
            <a:lvl1pPr>
              <a:defRPr/>
            </a:lvl1pPr>
          </a:lstStyle>
          <a:p>
            <a:fld id="{B861F43E-1371-410B-9A4C-AEAAD2115B58}" type="slidenum">
              <a:rPr lang="lt-LT" smtClean="0"/>
              <a:pPr/>
              <a:t>‹#›</a:t>
            </a:fld>
            <a:endParaRPr lang="lt-LT"/>
          </a:p>
        </p:txBody>
      </p:sp>
    </p:spTree>
    <p:extLst>
      <p:ext uri="{BB962C8B-B14F-4D97-AF65-F5344CB8AC3E}">
        <p14:creationId xmlns="" xmlns:p14="http://schemas.microsoft.com/office/powerpoint/2010/main" val="3182204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smtClean="0"/>
              <a:t>Spustelėję redag. ruoš. pavad. stilių</a:t>
            </a:r>
            <a:endParaRPr lang="lt-LT"/>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lvl1pPr>
              <a:defRPr/>
            </a:lvl1pPr>
          </a:lstStyle>
          <a:p>
            <a:fld id="{45E8E3FE-5DCB-4F84-A722-4007D384567E}" type="datetimeFigureOut">
              <a:rPr lang="lt-LT" smtClean="0"/>
              <a:pPr/>
              <a:t>2015.12.10</a:t>
            </a:fld>
            <a:endParaRPr lang="lt-LT"/>
          </a:p>
        </p:txBody>
      </p:sp>
      <p:sp>
        <p:nvSpPr>
          <p:cNvPr id="6" name="Poraštės vietos rezervavimo ženklas 5"/>
          <p:cNvSpPr>
            <a:spLocks noGrp="1"/>
          </p:cNvSpPr>
          <p:nvPr>
            <p:ph type="ftr" sz="quarter" idx="11"/>
          </p:nvPr>
        </p:nvSpPr>
        <p:spPr/>
        <p:txBody>
          <a:bodyPr/>
          <a:lstStyle>
            <a:lvl1pPr>
              <a:defRPr/>
            </a:lvl1pPr>
          </a:lstStyle>
          <a:p>
            <a:endParaRPr lang="lt-LT"/>
          </a:p>
        </p:txBody>
      </p:sp>
      <p:sp>
        <p:nvSpPr>
          <p:cNvPr id="7" name="Skaidrės numerio vietos rezervavimo ženklas 6"/>
          <p:cNvSpPr>
            <a:spLocks noGrp="1"/>
          </p:cNvSpPr>
          <p:nvPr>
            <p:ph type="sldNum" sz="quarter" idx="12"/>
          </p:nvPr>
        </p:nvSpPr>
        <p:spPr/>
        <p:txBody>
          <a:bodyPr/>
          <a:lstStyle>
            <a:lvl1pPr>
              <a:defRPr/>
            </a:lvl1pPr>
          </a:lstStyle>
          <a:p>
            <a:fld id="{B861F43E-1371-410B-9A4C-AEAAD2115B58}" type="slidenum">
              <a:rPr lang="lt-LT" smtClean="0"/>
              <a:pPr/>
              <a:t>‹#›</a:t>
            </a:fld>
            <a:endParaRPr lang="lt-LT"/>
          </a:p>
        </p:txBody>
      </p:sp>
    </p:spTree>
    <p:extLst>
      <p:ext uri="{BB962C8B-B14F-4D97-AF65-F5344CB8AC3E}">
        <p14:creationId xmlns="" xmlns:p14="http://schemas.microsoft.com/office/powerpoint/2010/main" val="117088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Spustelėkite piktogr. norėdami įtraukti pav.</a:t>
            </a:r>
            <a:endParaRPr lang="lt-LT"/>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lvl1pPr>
              <a:defRPr/>
            </a:lvl1pPr>
          </a:lstStyle>
          <a:p>
            <a:fld id="{45E8E3FE-5DCB-4F84-A722-4007D384567E}" type="datetimeFigureOut">
              <a:rPr lang="lt-LT" smtClean="0"/>
              <a:pPr/>
              <a:t>2015.12.10</a:t>
            </a:fld>
            <a:endParaRPr lang="lt-LT"/>
          </a:p>
        </p:txBody>
      </p:sp>
      <p:sp>
        <p:nvSpPr>
          <p:cNvPr id="6" name="Poraštės vietos rezervavimo ženklas 5"/>
          <p:cNvSpPr>
            <a:spLocks noGrp="1"/>
          </p:cNvSpPr>
          <p:nvPr>
            <p:ph type="ftr" sz="quarter" idx="11"/>
          </p:nvPr>
        </p:nvSpPr>
        <p:spPr/>
        <p:txBody>
          <a:bodyPr/>
          <a:lstStyle>
            <a:lvl1pPr>
              <a:defRPr/>
            </a:lvl1pPr>
          </a:lstStyle>
          <a:p>
            <a:endParaRPr lang="lt-LT"/>
          </a:p>
        </p:txBody>
      </p:sp>
      <p:sp>
        <p:nvSpPr>
          <p:cNvPr id="7" name="Skaidrės numerio vietos rezervavimo ženklas 6"/>
          <p:cNvSpPr>
            <a:spLocks noGrp="1"/>
          </p:cNvSpPr>
          <p:nvPr>
            <p:ph type="sldNum" sz="quarter" idx="12"/>
          </p:nvPr>
        </p:nvSpPr>
        <p:spPr/>
        <p:txBody>
          <a:bodyPr/>
          <a:lstStyle>
            <a:lvl1pPr>
              <a:defRPr/>
            </a:lvl1pPr>
          </a:lstStyle>
          <a:p>
            <a:fld id="{B861F43E-1371-410B-9A4C-AEAAD2115B58}" type="slidenum">
              <a:rPr lang="lt-LT" smtClean="0"/>
              <a:pPr/>
              <a:t>‹#›</a:t>
            </a:fld>
            <a:endParaRPr lang="lt-LT"/>
          </a:p>
        </p:txBody>
      </p:sp>
    </p:spTree>
    <p:extLst>
      <p:ext uri="{BB962C8B-B14F-4D97-AF65-F5344CB8AC3E}">
        <p14:creationId xmlns="" xmlns:p14="http://schemas.microsoft.com/office/powerpoint/2010/main" val="142810207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9"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45E8E3FE-5DCB-4F84-A722-4007D384567E}" type="datetimeFigureOut">
              <a:rPr lang="lt-LT" smtClean="0"/>
              <a:pPr/>
              <a:t>2015.12.10</a:t>
            </a:fld>
            <a:endParaRPr lang="lt-L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lt-L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861F43E-1371-410B-9A4C-AEAAD2115B58}" type="slidenum">
              <a:rPr lang="lt-LT" smtClean="0"/>
              <a:pPr/>
              <a:t>‹#›</a:t>
            </a:fld>
            <a:endParaRPr lang="lt-L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6" r:id="rId12"/>
    <p:sldLayoutId id="2147483687" r:id="rId13"/>
    <p:sldLayoutId id="2147483688"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9" r:id="rId23"/>
    <p:sldLayoutId id="2147483700" r:id="rId24"/>
    <p:sldLayoutId id="2147483701" r:id="rId25"/>
    <p:sldLayoutId id="2147483702" r:id="rId26"/>
    <p:sldLayoutId id="2147483704" r:id="rId27"/>
    <p:sldLayoutId id="2147483705" r:id="rId28"/>
    <p:sldLayoutId id="2147483706" r:id="rId29"/>
    <p:sldLayoutId id="2147483708" r:id="rId30"/>
    <p:sldLayoutId id="2147483709" r:id="rId31"/>
    <p:sldLayoutId id="2147483712" r:id="rId32"/>
    <p:sldLayoutId id="2147483713" r:id="rId33"/>
    <p:sldLayoutId id="2147483715" r:id="rId34"/>
    <p:sldLayoutId id="2147483717" r:id="rId35"/>
    <p:sldLayoutId id="2147483719" r:id="rId36"/>
    <p:sldLayoutId id="2147483720" r:id="rId37"/>
    <p:sldLayoutId id="2147483723" r:id="rId38"/>
    <p:sldLayoutId id="2147483724" r:id="rId39"/>
    <p:sldLayoutId id="2147483725" r:id="rId40"/>
    <p:sldLayoutId id="2147483726" r:id="rId41"/>
    <p:sldLayoutId id="2147483727" r:id="rId42"/>
    <p:sldLayoutId id="2147483728" r:id="rId43"/>
    <p:sldLayoutId id="2147483731" r:id="rId44"/>
    <p:sldLayoutId id="2147483733" r:id="rId45"/>
    <p:sldLayoutId id="2147483735" r:id="rId46"/>
    <p:sldLayoutId id="2147483737" r:id="rId47"/>
    <p:sldLayoutId id="2147483738" r:id="rId48"/>
    <p:sldLayoutId id="2147483741" r:id="rId49"/>
    <p:sldLayoutId id="2147483742" r:id="rId50"/>
    <p:sldLayoutId id="2147483743" r:id="rId51"/>
    <p:sldLayoutId id="2147483744" r:id="rId52"/>
    <p:sldLayoutId id="2147483745" r:id="rId53"/>
    <p:sldLayoutId id="2147483746" r:id="rId54"/>
    <p:sldLayoutId id="2147483747" r:id="rId55"/>
    <p:sldLayoutId id="2147483684" r:id="rId56"/>
    <p:sldLayoutId id="2147483685" r:id="rId57"/>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image" Target="../media/image8.png"/><Relationship Id="rId5" Type="http://schemas.openxmlformats.org/officeDocument/2006/relationships/image" Target="../media/image16.gif"/><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6.wdp"/></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28.xml"/><Relationship Id="rId1" Type="http://schemas.openxmlformats.org/officeDocument/2006/relationships/tags" Target="../tags/tag227.xml"/><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30.xml"/><Relationship Id="rId1" Type="http://schemas.openxmlformats.org/officeDocument/2006/relationships/tags" Target="../tags/tag229.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8.png"/><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image" Target="../media/image27.jpeg"/><Relationship Id="rId5" Type="http://schemas.microsoft.com/office/2007/relationships/hdphoto" Target="../media/hdphoto7.wdp"/><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34.xml"/><Relationship Id="rId1" Type="http://schemas.openxmlformats.org/officeDocument/2006/relationships/tags" Target="../tags/tag233.xml"/><Relationship Id="rId5" Type="http://schemas.openxmlformats.org/officeDocument/2006/relationships/image" Target="../media/image8.png"/><Relationship Id="rId4" Type="http://schemas.openxmlformats.org/officeDocument/2006/relationships/image" Target="../media/image28.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www.dmpc.org/" TargetMode="External"/><Relationship Id="rId3" Type="http://schemas.openxmlformats.org/officeDocument/2006/relationships/hyperlink" Target="http://www.sonastik.ee/" TargetMode="External"/><Relationship Id="rId7" Type="http://schemas.openxmlformats.org/officeDocument/2006/relationships/hyperlink" Target="http://www.downandconnor.org/" TargetMode="External"/><Relationship Id="rId2" Type="http://schemas.openxmlformats.org/officeDocument/2006/relationships/slideLayout" Target="../slideLayouts/slideLayout2.xml"/><Relationship Id="rId1" Type="http://schemas.openxmlformats.org/officeDocument/2006/relationships/tags" Target="../tags/tag235.xml"/><Relationship Id="rId6" Type="http://schemas.openxmlformats.org/officeDocument/2006/relationships/hyperlink" Target="http://www.annandaleumc.org/" TargetMode="External"/><Relationship Id="rId5" Type="http://schemas.openxmlformats.org/officeDocument/2006/relationships/hyperlink" Target="http://www.mesijas.lt/" TargetMode="External"/><Relationship Id="rId4" Type="http://schemas.openxmlformats.org/officeDocument/2006/relationships/hyperlink" Target="http://www.clipartof.com/"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24.xml"/><Relationship Id="rId1" Type="http://schemas.openxmlformats.org/officeDocument/2006/relationships/tags" Target="../tags/tag223.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1296974"/>
          </a:xfrm>
        </p:spPr>
        <p:txBody>
          <a:bodyPr/>
          <a:lstStyle/>
          <a:p>
            <a:r>
              <a:rPr lang="lt-LT" sz="4000" dirty="0" smtClean="0">
                <a:solidFill>
                  <a:srgbClr val="996600"/>
                </a:solidFill>
              </a:rPr>
              <a:t/>
            </a:r>
            <a:br>
              <a:rPr lang="lt-LT" sz="4000" dirty="0" smtClean="0">
                <a:solidFill>
                  <a:srgbClr val="996600"/>
                </a:solidFill>
              </a:rPr>
            </a:br>
            <a:r>
              <a:rPr lang="lt-LT" sz="4000" dirty="0" smtClean="0">
                <a:solidFill>
                  <a:srgbClr val="996600"/>
                </a:solidFill>
              </a:rPr>
              <a:t>TEMA</a:t>
            </a:r>
            <a:endParaRPr lang="lt-LT" sz="4000" dirty="0">
              <a:solidFill>
                <a:srgbClr val="996600"/>
              </a:solidFill>
            </a:endParaRPr>
          </a:p>
        </p:txBody>
      </p:sp>
      <p:sp>
        <p:nvSpPr>
          <p:cNvPr id="3" name="Turinio vietos rezervavimo ženklas 2"/>
          <p:cNvSpPr>
            <a:spLocks noGrp="1"/>
          </p:cNvSpPr>
          <p:nvPr>
            <p:ph idx="1"/>
          </p:nvPr>
        </p:nvSpPr>
        <p:spPr/>
        <p:txBody>
          <a:bodyPr/>
          <a:lstStyle/>
          <a:p>
            <a:pPr algn="ctr">
              <a:buNone/>
            </a:pPr>
            <a:endParaRPr lang="lt-LT" sz="4400" b="1" dirty="0" smtClean="0">
              <a:solidFill>
                <a:srgbClr val="996600"/>
              </a:solidFill>
              <a:latin typeface="Times New Roman" pitchFamily="18" charset="0"/>
              <a:cs typeface="Times New Roman" pitchFamily="18" charset="0"/>
            </a:endParaRPr>
          </a:p>
          <a:p>
            <a:pPr algn="ctr">
              <a:buNone/>
            </a:pPr>
            <a:endParaRPr lang="lt-LT" sz="4400" b="1" dirty="0" smtClean="0">
              <a:solidFill>
                <a:srgbClr val="996600"/>
              </a:solidFill>
              <a:latin typeface="Times New Roman" pitchFamily="18" charset="0"/>
              <a:cs typeface="Times New Roman" pitchFamily="18" charset="0"/>
            </a:endParaRPr>
          </a:p>
          <a:p>
            <a:pPr algn="ctr">
              <a:buNone/>
            </a:pPr>
            <a:r>
              <a:rPr lang="lt-LT" sz="4400" b="1" dirty="0" smtClean="0">
                <a:solidFill>
                  <a:srgbClr val="996600"/>
                </a:solidFill>
                <a:latin typeface="Times New Roman" pitchFamily="18" charset="0"/>
                <a:cs typeface="Times New Roman" pitchFamily="18" charset="0"/>
              </a:rPr>
              <a:t>Gyvenimas Bažnyčioje</a:t>
            </a:r>
            <a:endParaRPr lang="lt-LT" sz="4400" b="1" dirty="0">
              <a:solidFill>
                <a:srgbClr val="9966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z="3200" b="1" dirty="0" smtClean="0">
                <a:solidFill>
                  <a:srgbClr val="82A11F"/>
                </a:solidFill>
              </a:rPr>
              <a:t>Paklausykime, ką sako Petras:</a:t>
            </a:r>
            <a:endParaRPr lang="lt-LT" sz="3200" b="1" dirty="0">
              <a:solidFill>
                <a:srgbClr val="82A11F"/>
              </a:solidFill>
            </a:endParaRPr>
          </a:p>
        </p:txBody>
      </p:sp>
      <p:pic>
        <p:nvPicPr>
          <p:cNvPr id="4" name="irc_mi" descr="http://talesfromanopenbook.files.wordpress.com/2012/10/book.jpg"/>
          <p:cNvPicPr>
            <a:picLocks noGrp="1"/>
          </p:cNvPicPr>
          <p:nvPr>
            <p:ph idx="1"/>
          </p:nvPr>
        </p:nvPicPr>
        <p:blipFill>
          <a:blip r:embed="rId2" cstate="print">
            <a:extLst>
              <a:ext uri="{BEBA8EAE-BF5A-486C-A8C5-ECC9F3942E4B}">
                <a14:imgProps xmlns="" xmlns:a14="http://schemas.microsoft.com/office/drawing/2010/main">
                  <a14:imgLayer r:embed="rId3">
                    <a14:imgEffect>
                      <a14:backgroundRemoval t="0" b="100000" l="0" r="99681"/>
                    </a14:imgEffect>
                  </a14:imgLayer>
                </a14:imgProps>
              </a:ext>
              <a:ext uri="{28A0092B-C50C-407E-A947-70E740481C1C}">
                <a14:useLocalDpi xmlns="" xmlns:a14="http://schemas.microsoft.com/office/drawing/2010/main" val="0"/>
              </a:ext>
            </a:extLst>
          </a:blip>
          <a:srcRect/>
          <a:stretch>
            <a:fillRect/>
          </a:stretch>
        </p:blipFill>
        <p:spPr bwMode="auto">
          <a:xfrm rot="665149">
            <a:off x="610610" y="1293926"/>
            <a:ext cx="7753489" cy="4237506"/>
          </a:xfrm>
          <a:prstGeom prst="rect">
            <a:avLst/>
          </a:prstGeom>
          <a:noFill/>
          <a:ln>
            <a:noFill/>
          </a:ln>
        </p:spPr>
      </p:pic>
      <p:sp>
        <p:nvSpPr>
          <p:cNvPr id="5" name="Stačiakampis 4"/>
          <p:cNvSpPr/>
          <p:nvPr/>
        </p:nvSpPr>
        <p:spPr>
          <a:xfrm rot="20484958">
            <a:off x="1988168" y="1721335"/>
            <a:ext cx="1783444" cy="2031325"/>
          </a:xfrm>
          <a:prstGeom prst="rect">
            <a:avLst/>
          </a:prstGeom>
        </p:spPr>
        <p:txBody>
          <a:bodyPr wrap="square">
            <a:spAutoFit/>
          </a:bodyPr>
          <a:lstStyle/>
          <a:p>
            <a:pPr algn="ctr"/>
            <a:r>
              <a:rPr lang="lt-LT" b="1" dirty="0" smtClean="0">
                <a:solidFill>
                  <a:schemeClr val="tx2">
                    <a:lumMod val="75000"/>
                    <a:lumOff val="25000"/>
                  </a:schemeClr>
                </a:solidFill>
              </a:rPr>
              <a:t>Petras jiems atsakė: „Atsiverskite, ir kiekvienas tepasikrikštija Jėzaus Kristaus vardan,</a:t>
            </a:r>
            <a:r>
              <a:rPr lang="lt-LT" dirty="0" smtClean="0"/>
              <a:t> </a:t>
            </a:r>
            <a:endParaRPr lang="lt-LT" dirty="0"/>
          </a:p>
        </p:txBody>
      </p:sp>
      <p:sp>
        <p:nvSpPr>
          <p:cNvPr id="6" name="Stačiakampis 5"/>
          <p:cNvSpPr/>
          <p:nvPr/>
        </p:nvSpPr>
        <p:spPr>
          <a:xfrm rot="19979587">
            <a:off x="4611355" y="1423117"/>
            <a:ext cx="1557715" cy="2031325"/>
          </a:xfrm>
          <a:prstGeom prst="rect">
            <a:avLst/>
          </a:prstGeom>
        </p:spPr>
        <p:txBody>
          <a:bodyPr wrap="square">
            <a:spAutoFit/>
          </a:bodyPr>
          <a:lstStyle/>
          <a:p>
            <a:r>
              <a:rPr lang="lt-LT" b="1" dirty="0" smtClean="0">
                <a:solidFill>
                  <a:schemeClr val="tx2">
                    <a:lumMod val="75000"/>
                    <a:lumOff val="25000"/>
                  </a:schemeClr>
                </a:solidFill>
              </a:rPr>
              <a:t>kad būtų atleistos jums nuodėmės; tada gausite Šventosios Dvasios dovaną.“</a:t>
            </a:r>
            <a:endParaRPr lang="lt-LT" b="1" dirty="0">
              <a:solidFill>
                <a:schemeClr val="tx2">
                  <a:lumMod val="75000"/>
                  <a:lumOff val="2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o vietos rezervavimo ženklas 3"/>
          <p:cNvSpPr>
            <a:spLocks noGrp="1"/>
          </p:cNvSpPr>
          <p:nvPr>
            <p:ph type="body" idx="10"/>
          </p:nvPr>
        </p:nvSpPr>
        <p:spPr>
          <a:xfrm>
            <a:off x="310896" y="0"/>
            <a:ext cx="8833104" cy="836712"/>
          </a:xfrm>
        </p:spPr>
        <p:txBody>
          <a:bodyPr/>
          <a:lstStyle/>
          <a:p>
            <a:r>
              <a:rPr lang="lt-LT" b="1" dirty="0" smtClean="0">
                <a:solidFill>
                  <a:srgbClr val="82A11F"/>
                </a:solidFill>
              </a:rPr>
              <a:t>K</a:t>
            </a:r>
            <a:r>
              <a:rPr lang="en-US" b="1" dirty="0" smtClean="0">
                <a:solidFill>
                  <a:srgbClr val="82A11F"/>
                </a:solidFill>
              </a:rPr>
              <a:t>o</a:t>
            </a:r>
            <a:r>
              <a:rPr lang="lt-LT" b="1" dirty="0" smtClean="0">
                <a:solidFill>
                  <a:srgbClr val="82A11F"/>
                </a:solidFill>
              </a:rPr>
              <a:t> prašo Petras? </a:t>
            </a:r>
            <a:r>
              <a:rPr lang="en-US" b="1" dirty="0" smtClean="0">
                <a:solidFill>
                  <a:srgbClr val="82A11F"/>
                </a:solidFill>
              </a:rPr>
              <a:t>Pa</a:t>
            </a:r>
            <a:r>
              <a:rPr lang="lt-LT" b="1" dirty="0" smtClean="0">
                <a:solidFill>
                  <a:srgbClr val="82A11F"/>
                </a:solidFill>
              </a:rPr>
              <a:t>žymėkite teisingą variantą</a:t>
            </a:r>
            <a:r>
              <a:rPr lang="en-US" b="1" dirty="0" smtClean="0">
                <a:solidFill>
                  <a:srgbClr val="82A11F"/>
                </a:solidFill>
              </a:rPr>
              <a:t>:</a:t>
            </a:r>
            <a:endParaRPr lang="lt-LT" b="1" dirty="0" smtClean="0">
              <a:solidFill>
                <a:srgbClr val="82A11F"/>
              </a:solidFill>
            </a:endParaRPr>
          </a:p>
        </p:txBody>
      </p:sp>
      <p:sp>
        <p:nvSpPr>
          <p:cNvPr id="5" name="Turinio vietos rezervavimo ženklas 4"/>
          <p:cNvSpPr>
            <a:spLocks noGrp="1"/>
          </p:cNvSpPr>
          <p:nvPr>
            <p:ph sz="quarter" idx="11"/>
          </p:nvPr>
        </p:nvSpPr>
        <p:spPr/>
        <p:txBody>
          <a:bodyPr>
            <a:normAutofit/>
          </a:bodyPr>
          <a:lstStyle/>
          <a:p>
            <a:r>
              <a:rPr lang="en-US" sz="2800" b="1" dirty="0" smtClean="0">
                <a:solidFill>
                  <a:srgbClr val="996600"/>
                </a:solidFill>
              </a:rPr>
              <a:t>A</a:t>
            </a:r>
            <a:r>
              <a:rPr lang="lt-LT" sz="2800" b="1" dirty="0" err="1" smtClean="0">
                <a:solidFill>
                  <a:srgbClr val="996600"/>
                </a:solidFill>
              </a:rPr>
              <a:t>tsiversti</a:t>
            </a:r>
            <a:r>
              <a:rPr lang="en-US" sz="2800" b="1" dirty="0" smtClean="0">
                <a:solidFill>
                  <a:srgbClr val="996600"/>
                </a:solidFill>
              </a:rPr>
              <a:t>.</a:t>
            </a:r>
            <a:endParaRPr lang="lt-LT" sz="2800" b="1" dirty="0">
              <a:solidFill>
                <a:srgbClr val="996600"/>
              </a:solidFill>
            </a:endParaRPr>
          </a:p>
        </p:txBody>
      </p:sp>
      <p:sp>
        <p:nvSpPr>
          <p:cNvPr id="6" name="Turinio vietos rezervavimo ženklas 5"/>
          <p:cNvSpPr>
            <a:spLocks noGrp="1"/>
          </p:cNvSpPr>
          <p:nvPr>
            <p:ph sz="quarter" idx="12"/>
          </p:nvPr>
        </p:nvSpPr>
        <p:spPr>
          <a:xfrm>
            <a:off x="1259632" y="2924944"/>
            <a:ext cx="4896544" cy="1728192"/>
          </a:xfrm>
        </p:spPr>
        <p:txBody>
          <a:bodyPr>
            <a:normAutofit fontScale="25000" lnSpcReduction="20000"/>
          </a:bodyPr>
          <a:lstStyle/>
          <a:p>
            <a:endParaRPr lang="en-US" dirty="0" smtClean="0"/>
          </a:p>
          <a:p>
            <a:pPr>
              <a:lnSpc>
                <a:spcPct val="120000"/>
              </a:lnSpc>
            </a:pPr>
            <a:r>
              <a:rPr lang="en-US" sz="11200" b="1" dirty="0" smtClean="0">
                <a:solidFill>
                  <a:srgbClr val="996600"/>
                </a:solidFill>
              </a:rPr>
              <a:t>P</a:t>
            </a:r>
            <a:r>
              <a:rPr lang="lt-LT" sz="11200" b="1" dirty="0" err="1" smtClean="0">
                <a:solidFill>
                  <a:srgbClr val="996600"/>
                </a:solidFill>
              </a:rPr>
              <a:t>riimti</a:t>
            </a:r>
            <a:r>
              <a:rPr lang="lt-LT" sz="11200" b="1" dirty="0" smtClean="0">
                <a:solidFill>
                  <a:srgbClr val="996600"/>
                </a:solidFill>
              </a:rPr>
              <a:t> Krikštą Jėzaus vardu, kad gautų nuodėmių atleidimą ir priimtų Šventosios Dvasios dovaną</a:t>
            </a:r>
            <a:r>
              <a:rPr lang="en-US" sz="11200" b="1" dirty="0" smtClean="0">
                <a:solidFill>
                  <a:srgbClr val="996600"/>
                </a:solidFill>
              </a:rPr>
              <a:t>.</a:t>
            </a:r>
            <a:endParaRPr lang="lt-LT" sz="11200" b="1" dirty="0" smtClean="0">
              <a:solidFill>
                <a:srgbClr val="996600"/>
              </a:solidFill>
            </a:endParaRPr>
          </a:p>
          <a:p>
            <a:endParaRPr lang="lt-LT" b="1" dirty="0">
              <a:solidFill>
                <a:srgbClr val="996600"/>
              </a:solidFill>
            </a:endParaRPr>
          </a:p>
        </p:txBody>
      </p:sp>
      <p:sp>
        <p:nvSpPr>
          <p:cNvPr id="7" name="Turinio vietos rezervavimo ženklas 6"/>
          <p:cNvSpPr>
            <a:spLocks noGrp="1"/>
          </p:cNvSpPr>
          <p:nvPr>
            <p:ph sz="quarter" idx="13"/>
          </p:nvPr>
        </p:nvSpPr>
        <p:spPr>
          <a:xfrm>
            <a:off x="1371600" y="4509120"/>
            <a:ext cx="5936704" cy="1045174"/>
          </a:xfrm>
        </p:spPr>
        <p:txBody>
          <a:bodyPr>
            <a:normAutofit/>
          </a:bodyPr>
          <a:lstStyle/>
          <a:p>
            <a:r>
              <a:rPr lang="en-US" sz="2800" b="1" dirty="0" smtClean="0">
                <a:solidFill>
                  <a:srgbClr val="996600"/>
                </a:solidFill>
              </a:rPr>
              <a:t>Abu </a:t>
            </a:r>
            <a:r>
              <a:rPr lang="en-US" sz="2800" b="1" dirty="0" err="1" smtClean="0">
                <a:solidFill>
                  <a:srgbClr val="996600"/>
                </a:solidFill>
              </a:rPr>
              <a:t>variantai</a:t>
            </a:r>
            <a:r>
              <a:rPr lang="en-US" sz="2800" b="1" dirty="0" smtClean="0">
                <a:solidFill>
                  <a:srgbClr val="996600"/>
                </a:solidFill>
              </a:rPr>
              <a:t> </a:t>
            </a:r>
            <a:r>
              <a:rPr lang="en-US" sz="2800" b="1" dirty="0" err="1" smtClean="0">
                <a:solidFill>
                  <a:srgbClr val="996600"/>
                </a:solidFill>
              </a:rPr>
              <a:t>teisingi</a:t>
            </a:r>
            <a:r>
              <a:rPr lang="en-US" sz="2800" b="1" dirty="0" smtClean="0">
                <a:solidFill>
                  <a:srgbClr val="996600"/>
                </a:solidFill>
              </a:rPr>
              <a:t>.</a:t>
            </a:r>
            <a:endParaRPr lang="lt-LT" sz="2800" b="1" dirty="0">
              <a:solidFill>
                <a:srgbClr val="996600"/>
              </a:solidFill>
            </a:endParaRPr>
          </a:p>
        </p:txBody>
      </p:sp>
      <p:pic>
        <p:nvPicPr>
          <p:cNvPr id="40962" name="Picture 2" descr="http://www7.pic-upload.de/24.08.11/il69fsicr4ye.png"/>
          <p:cNvPicPr>
            <a:picLocks noChangeAspect="1" noChangeArrowheads="1"/>
          </p:cNvPicPr>
          <p:nvPr/>
        </p:nvPicPr>
        <p:blipFill>
          <a:blip r:embed="rId4" cstate="print"/>
          <a:srcRect/>
          <a:stretch>
            <a:fillRect/>
          </a:stretch>
        </p:blipFill>
        <p:spPr bwMode="auto">
          <a:xfrm>
            <a:off x="6156176" y="2420888"/>
            <a:ext cx="2808312" cy="2260349"/>
          </a:xfrm>
          <a:prstGeom prst="rect">
            <a:avLst/>
          </a:prstGeom>
          <a:noFill/>
        </p:spPr>
      </p:pic>
      <p:pic>
        <p:nvPicPr>
          <p:cNvPr id="2" name="Picture 2" descr="http://www.imunitetas.lt/media/uploads/straipsniu/reiki.gif"/>
          <p:cNvPicPr>
            <a:picLocks noChangeAspect="1" noChangeArrowheads="1"/>
          </p:cNvPicPr>
          <p:nvPr/>
        </p:nvPicPr>
        <p:blipFill>
          <a:blip r:embed="rId5" cstate="print"/>
          <a:srcRect/>
          <a:stretch>
            <a:fillRect/>
          </a:stretch>
        </p:blipFill>
        <p:spPr bwMode="auto">
          <a:xfrm>
            <a:off x="3347864" y="1124744"/>
            <a:ext cx="1714500" cy="1704976"/>
          </a:xfrm>
          <a:prstGeom prst="rect">
            <a:avLst/>
          </a:prstGeom>
          <a:noFill/>
          <a:ln>
            <a:solidFill>
              <a:srgbClr val="CC0000"/>
            </a:solidFill>
          </a:ln>
        </p:spPr>
      </p:pic>
      <p:pic>
        <p:nvPicPr>
          <p:cNvPr id="9" name="Paveikslėlis 8"/>
          <p:cNvPicPr>
            <a:picLocks/>
          </p:cNvPicPr>
          <p:nvPr>
            <p:custDataLst>
              <p:tags r:id="rId2"/>
            </p:custDataLst>
          </p:nvPr>
        </p:nvPicPr>
        <p:blipFill>
          <a:blip r:embed="rId6" cstate="print">
            <a:extLst>
              <a:ext uri="{28A0092B-C50C-407E-A947-70E740481C1C}">
                <a14:useLocalDpi xmlns="" xmlns:a14="http://schemas.microsoft.com/office/drawing/2010/main" val="0"/>
              </a:ext>
            </a:extLst>
          </a:blip>
          <a:stretch>
            <a:fillRect/>
          </a:stretch>
        </p:blipFill>
        <p:spPr>
          <a:xfrm>
            <a:off x="155448" y="4517707"/>
            <a:ext cx="857250" cy="857250"/>
          </a:xfrm>
          <a:prstGeom prst="rect">
            <a:avLst/>
          </a:prstGeom>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ntraštė 5"/>
          <p:cNvSpPr>
            <a:spLocks noGrp="1"/>
          </p:cNvSpPr>
          <p:nvPr>
            <p:ph type="title"/>
          </p:nvPr>
        </p:nvSpPr>
        <p:spPr>
          <a:xfrm>
            <a:off x="467544" y="0"/>
            <a:ext cx="8229600" cy="1800200"/>
          </a:xfrm>
        </p:spPr>
        <p:txBody>
          <a:bodyPr/>
          <a:lstStyle/>
          <a:p>
            <a:pPr marL="0" indent="0"/>
            <a:r>
              <a:rPr lang="en-US" sz="900" dirty="0" smtClean="0"/>
              <a:t/>
            </a:r>
            <a:br>
              <a:rPr lang="en-US" sz="900" dirty="0" smtClean="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lt-LT" sz="3200" b="1" dirty="0" smtClean="0">
                <a:solidFill>
                  <a:srgbClr val="82A11F"/>
                </a:solidFill>
              </a:rPr>
              <a:t>Pamąstykime apie pirmąjį prašymą: „Atsiverskite.“</a:t>
            </a:r>
            <a:r>
              <a:rPr lang="en-US" sz="2800" dirty="0" smtClean="0"/>
              <a:t/>
            </a:r>
            <a:br>
              <a:rPr lang="en-US" sz="2800" dirty="0" smtClean="0"/>
            </a:br>
            <a:r>
              <a:rPr lang="lt-LT" sz="3200" b="1" dirty="0" smtClean="0">
                <a:solidFill>
                  <a:srgbClr val="82A11F"/>
                </a:solidFill>
              </a:rPr>
              <a:t>Ką tai reiškia?</a:t>
            </a:r>
            <a:r>
              <a:rPr lang="lt-LT" dirty="0" smtClean="0"/>
              <a:t/>
            </a:r>
            <a:br>
              <a:rPr lang="lt-LT" dirty="0" smtClean="0"/>
            </a:br>
            <a:endParaRPr lang="lt-LT" dirty="0"/>
          </a:p>
        </p:txBody>
      </p:sp>
      <p:sp>
        <p:nvSpPr>
          <p:cNvPr id="7" name="Turinio vietos rezervavimo ženklas 6"/>
          <p:cNvSpPr>
            <a:spLocks noGrp="1"/>
          </p:cNvSpPr>
          <p:nvPr>
            <p:ph idx="1"/>
          </p:nvPr>
        </p:nvSpPr>
        <p:spPr>
          <a:xfrm>
            <a:off x="2771800" y="1772817"/>
            <a:ext cx="6048672" cy="3672408"/>
          </a:xfrm>
        </p:spPr>
        <p:txBody>
          <a:bodyPr/>
          <a:lstStyle/>
          <a:p>
            <a:pPr algn="just">
              <a:buNone/>
            </a:pPr>
            <a:r>
              <a:rPr lang="en-US" sz="2800" dirty="0" smtClean="0"/>
              <a:t>    </a:t>
            </a:r>
            <a:r>
              <a:rPr lang="lt-LT" sz="2800" dirty="0" smtClean="0"/>
              <a:t>       </a:t>
            </a:r>
            <a:r>
              <a:rPr lang="lt-LT" sz="2400" b="1" dirty="0" smtClean="0">
                <a:solidFill>
                  <a:srgbClr val="996600"/>
                </a:solidFill>
              </a:rPr>
              <a:t>Tai reiškia: nukreipti savo širdį į Dievą, kad Jis ją keistų, atnaujintų, perkeistų. Šis atsivertimas prasideda tada, kai girdime kalbant apie Jėzų ir kai Jo žodis paliečia mūsų širdį. Jėzaus niekada nepažinsime iki galo, niekada nesibaigs mūsų atsivertimo kelionė, reikia daug laiko, norint tapti panašiam į Jį.</a:t>
            </a:r>
          </a:p>
          <a:p>
            <a:endParaRPr lang="lt-LT" dirty="0"/>
          </a:p>
        </p:txBody>
      </p:sp>
      <p:pic>
        <p:nvPicPr>
          <p:cNvPr id="4" name="irc_mi" descr="http://www.fbchawkinsville.org/preschool_clip_art.jpg"/>
          <p:cNvPicPr/>
          <p:nvPr/>
        </p:nvPicPr>
        <p:blipFill>
          <a:blip r:embed="rId2" cstate="print"/>
          <a:srcRect/>
          <a:stretch>
            <a:fillRect/>
          </a:stretch>
        </p:blipFill>
        <p:spPr bwMode="auto">
          <a:xfrm>
            <a:off x="217922" y="908720"/>
            <a:ext cx="2952329"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51520" y="274638"/>
            <a:ext cx="8712968" cy="1426170"/>
          </a:xfrm>
        </p:spPr>
        <p:txBody>
          <a:bodyPr/>
          <a:lstStyle/>
          <a:p>
            <a:r>
              <a:rPr lang="en-US" sz="3200" b="1" dirty="0" smtClean="0">
                <a:solidFill>
                  <a:srgbClr val="82A11F"/>
                </a:solidFill>
              </a:rPr>
              <a:t/>
            </a:r>
            <a:br>
              <a:rPr lang="en-US" sz="3200" b="1" dirty="0" smtClean="0">
                <a:solidFill>
                  <a:srgbClr val="82A11F"/>
                </a:solidFill>
              </a:rPr>
            </a:br>
            <a:r>
              <a:rPr lang="lt-LT" sz="3200" b="1" dirty="0" smtClean="0">
                <a:solidFill>
                  <a:srgbClr val="82A11F"/>
                </a:solidFill>
              </a:rPr>
              <a:t>Antrasis Petro pašymas: </a:t>
            </a:r>
            <a:r>
              <a:rPr lang="en-US" sz="3200" b="1" dirty="0" smtClean="0">
                <a:solidFill>
                  <a:srgbClr val="82A11F"/>
                </a:solidFill>
              </a:rPr>
              <a:t/>
            </a:r>
            <a:br>
              <a:rPr lang="en-US" sz="3200" b="1" dirty="0" smtClean="0">
                <a:solidFill>
                  <a:srgbClr val="82A11F"/>
                </a:solidFill>
              </a:rPr>
            </a:br>
            <a:r>
              <a:rPr lang="lt-LT" sz="3200" b="1" dirty="0" smtClean="0">
                <a:solidFill>
                  <a:srgbClr val="82A11F"/>
                </a:solidFill>
              </a:rPr>
              <a:t>„Kiekvienas tepasikrikštija Jėzaus Kristaus vardan.“</a:t>
            </a:r>
            <a:br>
              <a:rPr lang="lt-LT" sz="3200" b="1" dirty="0" smtClean="0">
                <a:solidFill>
                  <a:srgbClr val="82A11F"/>
                </a:solidFill>
              </a:rPr>
            </a:br>
            <a:endParaRPr lang="lt-LT" sz="3200" b="1" dirty="0">
              <a:solidFill>
                <a:srgbClr val="82A11F"/>
              </a:solidFill>
            </a:endParaRPr>
          </a:p>
        </p:txBody>
      </p:sp>
      <p:sp>
        <p:nvSpPr>
          <p:cNvPr id="3" name="Turinio vietos rezervavimo ženklas 2"/>
          <p:cNvSpPr>
            <a:spLocks noGrp="1"/>
          </p:cNvSpPr>
          <p:nvPr>
            <p:ph idx="1"/>
          </p:nvPr>
        </p:nvSpPr>
        <p:spPr>
          <a:xfrm>
            <a:off x="395536" y="1556792"/>
            <a:ext cx="8568952" cy="4281339"/>
          </a:xfrm>
        </p:spPr>
        <p:txBody>
          <a:bodyPr/>
          <a:lstStyle/>
          <a:p>
            <a:pPr algn="just">
              <a:lnSpc>
                <a:spcPct val="150000"/>
              </a:lnSpc>
              <a:buNone/>
            </a:pPr>
            <a:r>
              <a:rPr lang="en-US" dirty="0" smtClean="0"/>
              <a:t>   </a:t>
            </a:r>
            <a:r>
              <a:rPr lang="lt-LT" dirty="0" smtClean="0"/>
              <a:t>        </a:t>
            </a:r>
            <a:r>
              <a:rPr lang="lt-LT" sz="2400" b="1" dirty="0" smtClean="0">
                <a:solidFill>
                  <a:srgbClr val="996600"/>
                </a:solidFill>
              </a:rPr>
              <a:t>Visiems, kurie Jo klausosi, Petras skelbia, kad, priimdami Krikštą, jie taps Dievo vaikais, broliais ir sesėmis Bažnyčios šeimoje.</a:t>
            </a:r>
          </a:p>
        </p:txBody>
      </p:sp>
      <p:pic>
        <p:nvPicPr>
          <p:cNvPr id="38918" name="Picture 6" descr="http://eastchip.files.wordpress.com/2010/09/kids20church.jpg"/>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ackgroundRemoval t="0" b="100000" l="1105" r="100000"/>
                    </a14:imgEffect>
                  </a14:imgLayer>
                </a14:imgProps>
              </a:ext>
            </a:extLst>
          </a:blip>
          <a:srcRect/>
          <a:stretch>
            <a:fillRect/>
          </a:stretch>
        </p:blipFill>
        <p:spPr bwMode="auto">
          <a:xfrm>
            <a:off x="1187624" y="3284984"/>
            <a:ext cx="3009900" cy="331127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z="2800" dirty="0" smtClean="0"/>
              <a:t/>
            </a:r>
            <a:br>
              <a:rPr lang="lt-LT" sz="2800" dirty="0" smtClean="0"/>
            </a:br>
            <a:r>
              <a:rPr lang="lt-LT" sz="3200" b="1" dirty="0" smtClean="0">
                <a:solidFill>
                  <a:srgbClr val="82A11F"/>
                </a:solidFill>
              </a:rPr>
              <a:t>Petras dar skelbia: </a:t>
            </a:r>
            <a:r>
              <a:rPr lang="en-US" sz="3200" b="1" dirty="0" smtClean="0">
                <a:solidFill>
                  <a:srgbClr val="82A11F"/>
                </a:solidFill>
              </a:rPr>
              <a:t/>
            </a:r>
            <a:br>
              <a:rPr lang="en-US" sz="3200" b="1" dirty="0" smtClean="0">
                <a:solidFill>
                  <a:srgbClr val="82A11F"/>
                </a:solidFill>
              </a:rPr>
            </a:br>
            <a:r>
              <a:rPr lang="lt-LT" sz="3200" b="1" dirty="0" smtClean="0">
                <a:solidFill>
                  <a:srgbClr val="82A11F"/>
                </a:solidFill>
              </a:rPr>
              <a:t>„Tada gausite Šventosios Dvasios dovaną.“</a:t>
            </a:r>
            <a:br>
              <a:rPr lang="lt-LT" sz="3200" b="1" dirty="0" smtClean="0">
                <a:solidFill>
                  <a:srgbClr val="82A11F"/>
                </a:solidFill>
              </a:rPr>
            </a:br>
            <a:endParaRPr lang="lt-LT" sz="3200" b="1" dirty="0">
              <a:solidFill>
                <a:srgbClr val="82A11F"/>
              </a:solidFill>
            </a:endParaRPr>
          </a:p>
        </p:txBody>
      </p:sp>
      <p:sp>
        <p:nvSpPr>
          <p:cNvPr id="3" name="Turinio vietos rezervavimo ženklas 2"/>
          <p:cNvSpPr>
            <a:spLocks noGrp="1"/>
          </p:cNvSpPr>
          <p:nvPr>
            <p:ph idx="1"/>
          </p:nvPr>
        </p:nvSpPr>
        <p:spPr>
          <a:xfrm>
            <a:off x="539552" y="1412776"/>
            <a:ext cx="8424936" cy="4741987"/>
          </a:xfrm>
        </p:spPr>
        <p:txBody>
          <a:bodyPr/>
          <a:lstStyle/>
          <a:p>
            <a:pPr algn="ctr">
              <a:buNone/>
            </a:pPr>
            <a:r>
              <a:rPr lang="en-US" sz="2800" b="1" dirty="0" smtClean="0">
                <a:solidFill>
                  <a:srgbClr val="996600"/>
                </a:solidFill>
              </a:rPr>
              <a:t>   </a:t>
            </a:r>
            <a:r>
              <a:rPr lang="lt-LT" sz="2800" b="1" dirty="0" smtClean="0">
                <a:solidFill>
                  <a:srgbClr val="996600"/>
                </a:solidFill>
              </a:rPr>
              <a:t>Jėzaus pažadėtoji Šventoji Dvasia dovanojama Krikšto metu. </a:t>
            </a:r>
            <a:endParaRPr lang="en-US" sz="2800" b="1" dirty="0" smtClean="0">
              <a:solidFill>
                <a:srgbClr val="996600"/>
              </a:solidFill>
            </a:endParaRPr>
          </a:p>
          <a:p>
            <a:pPr algn="ctr">
              <a:buNone/>
            </a:pPr>
            <a:endParaRPr lang="en-US" sz="2800" b="1" dirty="0" smtClean="0">
              <a:solidFill>
                <a:srgbClr val="996600"/>
              </a:solidFill>
            </a:endParaRPr>
          </a:p>
          <a:p>
            <a:pPr algn="ctr">
              <a:buNone/>
            </a:pPr>
            <a:endParaRPr lang="en-US" sz="2800" b="1" dirty="0" smtClean="0">
              <a:solidFill>
                <a:srgbClr val="996600"/>
              </a:solidFill>
            </a:endParaRPr>
          </a:p>
          <a:p>
            <a:pPr algn="ctr">
              <a:buNone/>
            </a:pPr>
            <a:endParaRPr lang="en-US" sz="2800" b="1" dirty="0" smtClean="0">
              <a:solidFill>
                <a:srgbClr val="996600"/>
              </a:solidFill>
            </a:endParaRPr>
          </a:p>
          <a:p>
            <a:pPr algn="ctr">
              <a:buNone/>
            </a:pPr>
            <a:endParaRPr lang="lt-LT" sz="2800" b="1" dirty="0">
              <a:solidFill>
                <a:srgbClr val="996600"/>
              </a:solidFill>
            </a:endParaRPr>
          </a:p>
          <a:p>
            <a:pPr algn="ctr">
              <a:buNone/>
            </a:pPr>
            <a:r>
              <a:rPr lang="lt-LT" sz="2800" b="1" dirty="0" smtClean="0">
                <a:solidFill>
                  <a:srgbClr val="996600"/>
                </a:solidFill>
              </a:rPr>
              <a:t>Ji skirta visiems žmonėms, </a:t>
            </a:r>
            <a:endParaRPr lang="en-US" sz="2800" b="1" dirty="0" smtClean="0">
              <a:solidFill>
                <a:srgbClr val="996600"/>
              </a:solidFill>
            </a:endParaRPr>
          </a:p>
          <a:p>
            <a:pPr algn="ctr">
              <a:buNone/>
            </a:pPr>
            <a:r>
              <a:rPr lang="lt-LT" sz="2800" b="1" dirty="0" smtClean="0">
                <a:solidFill>
                  <a:srgbClr val="996600"/>
                </a:solidFill>
              </a:rPr>
              <a:t>kiekvienam iš mūsų.</a:t>
            </a:r>
          </a:p>
          <a:p>
            <a:endParaRPr lang="lt-LT" dirty="0"/>
          </a:p>
        </p:txBody>
      </p:sp>
      <p:pic>
        <p:nvPicPr>
          <p:cNvPr id="6" name="irc_mi" descr="http://paroisse-pompadour-lubersac.wifeo.com/images/b/bap/BAPTEME-DE-JESUS-jaune.jpg"/>
          <p:cNvPicPr/>
          <p:nvPr/>
        </p:nvPicPr>
        <p:blipFill>
          <a:blip r:embed="rId2" cstate="print"/>
          <a:srcRect/>
          <a:stretch>
            <a:fillRect/>
          </a:stretch>
        </p:blipFill>
        <p:spPr bwMode="auto">
          <a:xfrm>
            <a:off x="2987824" y="2348880"/>
            <a:ext cx="3240360" cy="2088232"/>
          </a:xfrm>
          <a:prstGeom prst="rect">
            <a:avLst/>
          </a:prstGeom>
          <a:noFill/>
          <a:ln w="9525">
            <a:solidFill>
              <a:srgbClr val="CC0000"/>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827584" y="476672"/>
            <a:ext cx="7643192" cy="5688632"/>
          </a:xfrm>
        </p:spPr>
        <p:txBody>
          <a:bodyPr/>
          <a:lstStyle/>
          <a:p>
            <a:pPr algn="just">
              <a:lnSpc>
                <a:spcPct val="150000"/>
              </a:lnSpc>
              <a:buNone/>
            </a:pPr>
            <a:r>
              <a:rPr lang="en-US" sz="2800" b="1" dirty="0" smtClean="0">
                <a:solidFill>
                  <a:srgbClr val="996600"/>
                </a:solidFill>
              </a:rPr>
              <a:t>    </a:t>
            </a:r>
            <a:r>
              <a:rPr lang="lt-LT" sz="2800" b="1" dirty="0" smtClean="0">
                <a:solidFill>
                  <a:srgbClr val="996600"/>
                </a:solidFill>
              </a:rPr>
              <a:t>              </a:t>
            </a:r>
            <a:r>
              <a:rPr lang="lt-LT" sz="2400" b="1" dirty="0" smtClean="0">
                <a:solidFill>
                  <a:srgbClr val="996600"/>
                </a:solidFill>
              </a:rPr>
              <a:t>Daugelis iš jūsų esate priėmę Šventąją Dvasią Krikšto dieną. Tos Dvasios mes nematome, negirdime, bet Ji iš tikrųjų apsigyvena mumyse. Ji padaro mus Dievo vaikais, sesėmis ir broliais. </a:t>
            </a:r>
            <a:endParaRPr lang="en-US" sz="2400" b="1" dirty="0" smtClean="0">
              <a:solidFill>
                <a:srgbClr val="996600"/>
              </a:solidFill>
            </a:endParaRPr>
          </a:p>
          <a:p>
            <a:pPr algn="just">
              <a:buNone/>
            </a:pPr>
            <a:endParaRPr lang="en-US" sz="2400" b="1" dirty="0" smtClean="0">
              <a:solidFill>
                <a:srgbClr val="996600"/>
              </a:solidFill>
            </a:endParaRPr>
          </a:p>
          <a:p>
            <a:pPr>
              <a:buNone/>
            </a:pPr>
            <a:endParaRPr lang="en-US" sz="2400" b="1" dirty="0" smtClean="0">
              <a:solidFill>
                <a:srgbClr val="996600"/>
              </a:solidFill>
            </a:endParaRPr>
          </a:p>
          <a:p>
            <a:pPr>
              <a:buNone/>
            </a:pPr>
            <a:endParaRPr lang="en-US" sz="2400" b="1" dirty="0" smtClean="0">
              <a:solidFill>
                <a:srgbClr val="996600"/>
              </a:solidFill>
            </a:endParaRPr>
          </a:p>
          <a:p>
            <a:pPr>
              <a:buNone/>
            </a:pPr>
            <a:endParaRPr lang="en-US" sz="2400" b="1" dirty="0" smtClean="0">
              <a:solidFill>
                <a:srgbClr val="996600"/>
              </a:solidFill>
            </a:endParaRPr>
          </a:p>
          <a:p>
            <a:pPr>
              <a:buNone/>
            </a:pPr>
            <a:endParaRPr lang="en-US" sz="2400" b="1" dirty="0" smtClean="0">
              <a:solidFill>
                <a:srgbClr val="996600"/>
              </a:solidFill>
            </a:endParaRPr>
          </a:p>
          <a:p>
            <a:pPr algn="ctr">
              <a:buNone/>
            </a:pPr>
            <a:r>
              <a:rPr lang="en-US" sz="2400" b="1" dirty="0" smtClean="0">
                <a:solidFill>
                  <a:srgbClr val="996600"/>
                </a:solidFill>
              </a:rPr>
              <a:t>    </a:t>
            </a:r>
            <a:endParaRPr lang="lt-LT" dirty="0" smtClean="0"/>
          </a:p>
          <a:p>
            <a:endParaRPr lang="lt-LT" dirty="0"/>
          </a:p>
        </p:txBody>
      </p:sp>
      <p:pic>
        <p:nvPicPr>
          <p:cNvPr id="5" name="irc_mi" descr="http://www.annandale-umc.org/files/web%20photo-children%20around%20the%20world_3.jpg"/>
          <p:cNvPicPr/>
          <p:nvPr/>
        </p:nvPicPr>
        <p:blipFill>
          <a:blip r:embed="rId2" cstate="print">
            <a:extLst>
              <a:ext uri="{BEBA8EAE-BF5A-486C-A8C5-ECC9F3942E4B}">
                <a14:imgProps xmlns="" xmlns:a14="http://schemas.microsoft.com/office/drawing/2010/main">
                  <a14:imgLayer r:embed="rId3">
                    <a14:imgEffect>
                      <a14:backgroundRemoval t="0" b="100000" l="2949" r="100000"/>
                    </a14:imgEffect>
                  </a14:imgLayer>
                </a14:imgProps>
              </a:ext>
            </a:extLst>
          </a:blip>
          <a:srcRect/>
          <a:stretch>
            <a:fillRect/>
          </a:stretch>
        </p:blipFill>
        <p:spPr bwMode="auto">
          <a:xfrm>
            <a:off x="2771800" y="2852936"/>
            <a:ext cx="3240360"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457200" y="332656"/>
            <a:ext cx="8229600" cy="5793507"/>
          </a:xfrm>
        </p:spPr>
        <p:txBody>
          <a:bodyPr/>
          <a:lstStyle/>
          <a:p>
            <a:pPr algn="ctr">
              <a:buNone/>
            </a:pPr>
            <a:r>
              <a:rPr lang="lt-LT" b="1" dirty="0" smtClean="0">
                <a:solidFill>
                  <a:srgbClr val="996600"/>
                </a:solidFill>
              </a:rPr>
              <a:t>Kad galėtume gyventi kaip Dievo vaikai, </a:t>
            </a:r>
            <a:endParaRPr lang="en-US" b="1" dirty="0" smtClean="0">
              <a:solidFill>
                <a:srgbClr val="996600"/>
              </a:solidFill>
            </a:endParaRPr>
          </a:p>
          <a:p>
            <a:pPr algn="ctr">
              <a:buNone/>
            </a:pPr>
            <a:r>
              <a:rPr lang="lt-LT" b="1" dirty="0" smtClean="0">
                <a:solidFill>
                  <a:srgbClr val="996600"/>
                </a:solidFill>
              </a:rPr>
              <a:t>Šventoji Dvasia teikia mums savo dovanas:</a:t>
            </a:r>
            <a:endParaRPr lang="en-US" b="1" dirty="0" smtClean="0">
              <a:solidFill>
                <a:srgbClr val="996600"/>
              </a:solidFill>
            </a:endParaRPr>
          </a:p>
          <a:p>
            <a:pPr algn="ctr">
              <a:buNone/>
            </a:pPr>
            <a:r>
              <a:rPr lang="lt-LT" b="1" dirty="0" smtClean="0">
                <a:solidFill>
                  <a:srgbClr val="996600"/>
                </a:solidFill>
              </a:rPr>
              <a:t> </a:t>
            </a:r>
            <a:r>
              <a:rPr lang="lt-LT" b="1" dirty="0" smtClean="0">
                <a:solidFill>
                  <a:srgbClr val="7030A0"/>
                </a:solidFill>
              </a:rPr>
              <a:t>tikėjimą, viltį ir meilę.</a:t>
            </a:r>
          </a:p>
          <a:p>
            <a:endParaRPr lang="lt-LT" dirty="0"/>
          </a:p>
        </p:txBody>
      </p:sp>
      <p:pic>
        <p:nvPicPr>
          <p:cNvPr id="4" name="irc_mi" descr="http://thumb11.shutterstock.com/thumb_large/734344/734344,1312266657,6/stock-vector-faith-hope-love-collection-of-drawing-symbols-cross-heart-anchor-82079080.jpg"/>
          <p:cNvPicPr/>
          <p:nvPr/>
        </p:nvPicPr>
        <p:blipFill>
          <a:blip r:embed="rId2" cstate="print"/>
          <a:srcRect r="12069"/>
          <a:stretch>
            <a:fillRect/>
          </a:stretch>
        </p:blipFill>
        <p:spPr bwMode="auto">
          <a:xfrm>
            <a:off x="3131840" y="2348880"/>
            <a:ext cx="2952328" cy="28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457200" y="1268760"/>
            <a:ext cx="8229600" cy="5472608"/>
          </a:xfrm>
        </p:spPr>
        <p:txBody>
          <a:bodyPr/>
          <a:lstStyle/>
          <a:p>
            <a:pPr>
              <a:buNone/>
            </a:pPr>
            <a:endParaRPr lang="lt-LT" sz="2000" dirty="0" smtClean="0"/>
          </a:p>
          <a:p>
            <a:pPr algn="ctr">
              <a:buNone/>
            </a:pPr>
            <a:r>
              <a:rPr lang="lt-LT" sz="2400" b="1" dirty="0" smtClean="0">
                <a:solidFill>
                  <a:srgbClr val="996600"/>
                </a:solidFill>
              </a:rPr>
              <a:t>Tikėjimu mes užmezgame ryšį su Dievu.</a:t>
            </a:r>
          </a:p>
          <a:p>
            <a:pPr algn="ctr">
              <a:buNone/>
            </a:pPr>
            <a:r>
              <a:rPr lang="lt-LT" sz="2400" b="1" dirty="0" smtClean="0">
                <a:solidFill>
                  <a:srgbClr val="996600"/>
                </a:solidFill>
              </a:rPr>
              <a:t> Prisiminkite: </a:t>
            </a:r>
          </a:p>
          <a:p>
            <a:pPr marL="0" indent="0" algn="ctr">
              <a:buNone/>
            </a:pPr>
            <a:r>
              <a:rPr lang="lt-LT" sz="2400" b="1" dirty="0" smtClean="0">
                <a:solidFill>
                  <a:srgbClr val="82A11F"/>
                </a:solidFill>
              </a:rPr>
              <a:t>♥Abraomo tikėjimo atsaką,</a:t>
            </a:r>
          </a:p>
          <a:p>
            <a:pPr marL="0" indent="0" algn="ctr">
              <a:buNone/>
            </a:pPr>
            <a:r>
              <a:rPr lang="lt-LT" sz="2400" b="1" dirty="0" smtClean="0">
                <a:solidFill>
                  <a:srgbClr val="82A11F"/>
                </a:solidFill>
              </a:rPr>
              <a:t>♥ visus, kurie atėjo pas Jėzų su šiuo tikėjimu širdyje</a:t>
            </a:r>
            <a:r>
              <a:rPr lang="en-US" sz="2400" b="1" dirty="0" smtClean="0">
                <a:solidFill>
                  <a:srgbClr val="82A11F"/>
                </a:solidFill>
              </a:rPr>
              <a:t>.</a:t>
            </a:r>
            <a:endParaRPr lang="lt-LT" sz="2400" b="1" dirty="0" smtClean="0">
              <a:solidFill>
                <a:srgbClr val="82A11F"/>
              </a:solidFill>
            </a:endParaRPr>
          </a:p>
          <a:p>
            <a:pPr marL="0" indent="0" algn="ctr">
              <a:buNone/>
            </a:pPr>
            <a:r>
              <a:rPr lang="lt-LT" sz="2400" b="1" dirty="0" smtClean="0">
                <a:solidFill>
                  <a:srgbClr val="996600"/>
                </a:solidFill>
              </a:rPr>
              <a:t>Sakydamas „tikiu“, aš „paliečiu“ Dievą, aš esu Jame, o Jis man save dovanoja. Kiekvienas „tikiu“ pasiekia Dievo širdį.  </a:t>
            </a:r>
          </a:p>
          <a:p>
            <a:pPr marL="0" indent="0">
              <a:buNone/>
            </a:pPr>
            <a:endParaRPr lang="lt-LT" dirty="0" smtClean="0"/>
          </a:p>
          <a:p>
            <a:pPr>
              <a:buNone/>
            </a:pPr>
            <a:endParaRPr lang="lt-LT" dirty="0"/>
          </a:p>
        </p:txBody>
      </p:sp>
      <p:pic>
        <p:nvPicPr>
          <p:cNvPr id="35842" name="Picture 2" descr="http://mesijas.lt/wp-content/uploads/thumbs/Dievo_sirdis.jpg"/>
          <p:cNvPicPr>
            <a:picLocks noChangeAspect="1" noChangeArrowheads="1"/>
          </p:cNvPicPr>
          <p:nvPr/>
        </p:nvPicPr>
        <p:blipFill>
          <a:blip r:embed="rId2" cstate="print"/>
          <a:srcRect/>
          <a:stretch>
            <a:fillRect/>
          </a:stretch>
        </p:blipFill>
        <p:spPr bwMode="auto">
          <a:xfrm>
            <a:off x="683568" y="4221088"/>
            <a:ext cx="3600400" cy="2448272"/>
          </a:xfrm>
          <a:prstGeom prst="rect">
            <a:avLst/>
          </a:prstGeom>
          <a:noFill/>
          <a:ln>
            <a:solidFill>
              <a:srgbClr val="CC0000"/>
            </a:solidFill>
          </a:ln>
        </p:spPr>
      </p:pic>
      <p:sp>
        <p:nvSpPr>
          <p:cNvPr id="8" name="Horizontalioji slinktis 7"/>
          <p:cNvSpPr/>
          <p:nvPr/>
        </p:nvSpPr>
        <p:spPr>
          <a:xfrm>
            <a:off x="2915816" y="116632"/>
            <a:ext cx="3168352" cy="1512168"/>
          </a:xfrm>
          <a:prstGeom prst="horizontalScroll">
            <a:avLst>
              <a:gd name="adj" fmla="val 22732"/>
            </a:avLst>
          </a:prstGeom>
          <a:solidFill>
            <a:schemeClr val="accent6">
              <a:lumMod val="20000"/>
              <a:lumOff val="80000"/>
            </a:schemeClr>
          </a:solidFill>
          <a:ln>
            <a:solidFill>
              <a:srgbClr val="7030A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smtClean="0">
              <a:solidFill>
                <a:srgbClr val="7030A0"/>
              </a:solidFill>
            </a:endParaRPr>
          </a:p>
          <a:p>
            <a:pPr algn="ctr"/>
            <a:r>
              <a:rPr lang="en-US" sz="3200" b="1" dirty="0" err="1" smtClean="0">
                <a:solidFill>
                  <a:srgbClr val="7030A0"/>
                </a:solidFill>
              </a:rPr>
              <a:t>Tik</a:t>
            </a:r>
            <a:r>
              <a:rPr lang="lt-LT" sz="3200" b="1" dirty="0" smtClean="0">
                <a:solidFill>
                  <a:srgbClr val="7030A0"/>
                </a:solidFill>
              </a:rPr>
              <a:t>ėjimas</a:t>
            </a:r>
            <a:br>
              <a:rPr lang="lt-LT" sz="3200" b="1" dirty="0" smtClean="0">
                <a:solidFill>
                  <a:srgbClr val="7030A0"/>
                </a:solidFill>
              </a:rPr>
            </a:br>
            <a:endParaRPr lang="lt-LT"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lstStyle/>
          <a:p>
            <a:pPr>
              <a:buNone/>
            </a:pPr>
            <a:endParaRPr lang="lt-LT" dirty="0" smtClean="0"/>
          </a:p>
          <a:p>
            <a:pPr algn="ctr">
              <a:buNone/>
            </a:pPr>
            <a:r>
              <a:rPr lang="lt-LT" sz="2800" b="1" dirty="0" smtClean="0">
                <a:solidFill>
                  <a:srgbClr val="996600"/>
                </a:solidFill>
              </a:rPr>
              <a:t>Viltis veda mus link Dievo, nesiliaujame prie Jo artintis net kai tai būna sunku. </a:t>
            </a:r>
          </a:p>
          <a:p>
            <a:pPr algn="ctr">
              <a:buNone/>
            </a:pPr>
            <a:r>
              <a:rPr lang="lt-LT" sz="2800" b="1" dirty="0" smtClean="0">
                <a:solidFill>
                  <a:srgbClr val="996600"/>
                </a:solidFill>
              </a:rPr>
              <a:t>Prisiminkite: </a:t>
            </a:r>
          </a:p>
          <a:p>
            <a:pPr algn="ctr">
              <a:buNone/>
            </a:pPr>
            <a:r>
              <a:rPr lang="lt-LT" sz="2800" b="1" dirty="0" smtClean="0">
                <a:solidFill>
                  <a:srgbClr val="82A11F"/>
                </a:solidFill>
              </a:rPr>
              <a:t>♥</a:t>
            </a:r>
            <a:r>
              <a:rPr lang="en-US" sz="2800" b="1" dirty="0" smtClean="0">
                <a:solidFill>
                  <a:srgbClr val="82A11F"/>
                </a:solidFill>
              </a:rPr>
              <a:t> </a:t>
            </a:r>
            <a:r>
              <a:rPr lang="lt-LT" sz="2800" b="1" dirty="0" smtClean="0">
                <a:solidFill>
                  <a:srgbClr val="82A11F"/>
                </a:solidFill>
              </a:rPr>
              <a:t>Mozės mamos viltį,</a:t>
            </a:r>
          </a:p>
          <a:p>
            <a:pPr marL="0" indent="0" algn="ctr">
              <a:buNone/>
            </a:pPr>
            <a:r>
              <a:rPr lang="lt-LT" sz="2800" b="1" dirty="0" smtClean="0">
                <a:solidFill>
                  <a:srgbClr val="82A11F"/>
                </a:solidFill>
              </a:rPr>
              <a:t>♥</a:t>
            </a:r>
            <a:r>
              <a:rPr lang="en-US" sz="2800" b="1" dirty="0" smtClean="0">
                <a:solidFill>
                  <a:srgbClr val="82A11F"/>
                </a:solidFill>
              </a:rPr>
              <a:t> </a:t>
            </a:r>
            <a:r>
              <a:rPr lang="lt-LT" sz="2800" b="1" dirty="0" smtClean="0">
                <a:solidFill>
                  <a:srgbClr val="82A11F"/>
                </a:solidFill>
              </a:rPr>
              <a:t>prie Jėzaus prisiartinantį raupsuotąjį.</a:t>
            </a:r>
            <a:endParaRPr lang="lt-LT" sz="2800" b="1" dirty="0">
              <a:solidFill>
                <a:srgbClr val="82A11F"/>
              </a:solidFill>
            </a:endParaRPr>
          </a:p>
        </p:txBody>
      </p:sp>
      <p:sp>
        <p:nvSpPr>
          <p:cNvPr id="7" name="Horizontalioji slinktis 6"/>
          <p:cNvSpPr/>
          <p:nvPr/>
        </p:nvSpPr>
        <p:spPr>
          <a:xfrm>
            <a:off x="2987824" y="260648"/>
            <a:ext cx="3168352" cy="1512168"/>
          </a:xfrm>
          <a:prstGeom prst="horizontalScroll">
            <a:avLst>
              <a:gd name="adj" fmla="val 22732"/>
            </a:avLst>
          </a:prstGeom>
          <a:solidFill>
            <a:schemeClr val="accent6">
              <a:lumMod val="20000"/>
              <a:lumOff val="80000"/>
            </a:schemeClr>
          </a:solidFill>
          <a:ln>
            <a:solidFill>
              <a:srgbClr val="7030A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smtClean="0">
              <a:solidFill>
                <a:srgbClr val="7030A0"/>
              </a:solidFill>
            </a:endParaRPr>
          </a:p>
          <a:p>
            <a:pPr algn="ctr"/>
            <a:r>
              <a:rPr lang="lt-LT" sz="3200" b="1" dirty="0" smtClean="0">
                <a:solidFill>
                  <a:srgbClr val="7030A0"/>
                </a:solidFill>
              </a:rPr>
              <a:t>Viltis</a:t>
            </a:r>
            <a:br>
              <a:rPr lang="lt-LT" sz="3200" b="1" dirty="0" smtClean="0">
                <a:solidFill>
                  <a:srgbClr val="7030A0"/>
                </a:solidFill>
              </a:rPr>
            </a:br>
            <a:endParaRPr lang="lt-LT"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457200" y="1600200"/>
            <a:ext cx="7283152" cy="4525963"/>
          </a:xfrm>
        </p:spPr>
        <p:txBody>
          <a:bodyPr/>
          <a:lstStyle/>
          <a:p>
            <a:pPr marL="0" indent="0">
              <a:buNone/>
            </a:pPr>
            <a:endParaRPr lang="lt-LT" dirty="0" smtClean="0"/>
          </a:p>
          <a:p>
            <a:pPr marL="0" indent="0" algn="just">
              <a:buNone/>
            </a:pPr>
            <a:r>
              <a:rPr lang="lt-LT" sz="2800" b="1" dirty="0" smtClean="0">
                <a:solidFill>
                  <a:srgbClr val="996600"/>
                </a:solidFill>
              </a:rPr>
              <a:t>                Dievas dovanoja man savo meilę, </a:t>
            </a:r>
            <a:r>
              <a:rPr lang="en-US" sz="2800" b="1" dirty="0" err="1" smtClean="0">
                <a:solidFill>
                  <a:srgbClr val="996600"/>
                </a:solidFill>
              </a:rPr>
              <a:t>kad</a:t>
            </a:r>
            <a:r>
              <a:rPr lang="en-US" sz="2800" b="1" dirty="0" smtClean="0">
                <a:solidFill>
                  <a:srgbClr val="996600"/>
                </a:solidFill>
              </a:rPr>
              <a:t> </a:t>
            </a:r>
            <a:r>
              <a:rPr lang="en-US" sz="2800" b="1" dirty="0" err="1" smtClean="0">
                <a:solidFill>
                  <a:srgbClr val="996600"/>
                </a:solidFill>
              </a:rPr>
              <a:t>ir</a:t>
            </a:r>
            <a:r>
              <a:rPr lang="en-US" sz="2800" b="1" dirty="0" smtClean="0">
                <a:solidFill>
                  <a:srgbClr val="996600"/>
                </a:solidFill>
              </a:rPr>
              <a:t> a</a:t>
            </a:r>
            <a:r>
              <a:rPr lang="lt-LT" sz="2800" b="1" dirty="0" smtClean="0">
                <a:solidFill>
                  <a:srgbClr val="996600"/>
                </a:solidFill>
              </a:rPr>
              <a:t>š</a:t>
            </a:r>
            <a:r>
              <a:rPr lang="en-US" sz="2800" b="1" dirty="0" smtClean="0">
                <a:solidFill>
                  <a:srgbClr val="996600"/>
                </a:solidFill>
              </a:rPr>
              <a:t> </a:t>
            </a:r>
            <a:r>
              <a:rPr lang="en-US" sz="2800" b="1" dirty="0" err="1" smtClean="0">
                <a:solidFill>
                  <a:srgbClr val="996600"/>
                </a:solidFill>
              </a:rPr>
              <a:t>myl</a:t>
            </a:r>
            <a:r>
              <a:rPr lang="lt-LT" sz="2800" b="1" dirty="0" err="1" smtClean="0">
                <a:solidFill>
                  <a:srgbClr val="996600"/>
                </a:solidFill>
              </a:rPr>
              <a:t>ėč</a:t>
            </a:r>
            <a:r>
              <a:rPr lang="en-US" sz="2800" b="1" dirty="0" err="1" smtClean="0">
                <a:solidFill>
                  <a:srgbClr val="996600"/>
                </a:solidFill>
              </a:rPr>
              <a:t>iau</a:t>
            </a:r>
            <a:r>
              <a:rPr lang="en-US" sz="2800" b="1" dirty="0" smtClean="0">
                <a:solidFill>
                  <a:srgbClr val="996600"/>
                </a:solidFill>
              </a:rPr>
              <a:t> </a:t>
            </a:r>
            <a:r>
              <a:rPr lang="en-US" sz="2800" b="1" dirty="0" err="1" smtClean="0">
                <a:solidFill>
                  <a:srgbClr val="996600"/>
                </a:solidFill>
              </a:rPr>
              <a:t>taip</a:t>
            </a:r>
            <a:r>
              <a:rPr lang="en-US" sz="2800" b="1" dirty="0" smtClean="0">
                <a:solidFill>
                  <a:srgbClr val="996600"/>
                </a:solidFill>
              </a:rPr>
              <a:t>, </a:t>
            </a:r>
            <a:r>
              <a:rPr lang="en-US" sz="2800" b="1" dirty="0" err="1" smtClean="0">
                <a:solidFill>
                  <a:srgbClr val="996600"/>
                </a:solidFill>
              </a:rPr>
              <a:t>kaip</a:t>
            </a:r>
            <a:r>
              <a:rPr lang="en-US" sz="2800" b="1" dirty="0" smtClean="0">
                <a:solidFill>
                  <a:srgbClr val="996600"/>
                </a:solidFill>
              </a:rPr>
              <a:t> </a:t>
            </a:r>
            <a:r>
              <a:rPr lang="en-US" sz="2800" b="1" dirty="0" err="1" smtClean="0">
                <a:solidFill>
                  <a:srgbClr val="996600"/>
                </a:solidFill>
              </a:rPr>
              <a:t>Jis</a:t>
            </a:r>
            <a:r>
              <a:rPr lang="en-US" sz="2800" b="1" dirty="0" smtClean="0">
                <a:solidFill>
                  <a:srgbClr val="996600"/>
                </a:solidFill>
              </a:rPr>
              <a:t>,</a:t>
            </a:r>
            <a:r>
              <a:rPr lang="lt-LT" sz="2800" b="1" dirty="0" smtClean="0">
                <a:solidFill>
                  <a:srgbClr val="996600"/>
                </a:solidFill>
              </a:rPr>
              <a:t> </a:t>
            </a:r>
            <a:r>
              <a:rPr lang="en-US" sz="2800" b="1" dirty="0" err="1" smtClean="0">
                <a:solidFill>
                  <a:srgbClr val="996600"/>
                </a:solidFill>
              </a:rPr>
              <a:t>ir</a:t>
            </a:r>
            <a:r>
              <a:rPr lang="en-US" sz="2800" b="1" dirty="0" smtClean="0">
                <a:solidFill>
                  <a:srgbClr val="996600"/>
                </a:solidFill>
              </a:rPr>
              <a:t> t</a:t>
            </a:r>
            <a:r>
              <a:rPr lang="lt-LT" sz="2800" b="1" dirty="0" err="1" smtClean="0">
                <a:solidFill>
                  <a:srgbClr val="996600"/>
                </a:solidFill>
              </a:rPr>
              <a:t>ęsčiau</a:t>
            </a:r>
            <a:r>
              <a:rPr lang="lt-LT" sz="2800" b="1" dirty="0" smtClean="0">
                <a:solidFill>
                  <a:srgbClr val="996600"/>
                </a:solidFill>
              </a:rPr>
              <a:t> Jo meilės sumanymą. </a:t>
            </a:r>
            <a:endParaRPr lang="en-US" sz="2800" b="1" dirty="0" smtClean="0">
              <a:solidFill>
                <a:srgbClr val="996600"/>
              </a:solidFill>
            </a:endParaRPr>
          </a:p>
          <a:p>
            <a:pPr marL="0" indent="0" algn="ctr">
              <a:buNone/>
            </a:pPr>
            <a:r>
              <a:rPr lang="lt-LT" sz="2800" b="1" dirty="0" smtClean="0">
                <a:solidFill>
                  <a:srgbClr val="996600"/>
                </a:solidFill>
              </a:rPr>
              <a:t>Prisiminkite:</a:t>
            </a:r>
          </a:p>
          <a:p>
            <a:pPr marL="0" indent="0" algn="ctr">
              <a:buNone/>
            </a:pPr>
            <a:r>
              <a:rPr lang="lt-LT" sz="2800" b="1" dirty="0" smtClean="0">
                <a:solidFill>
                  <a:srgbClr val="82A11F"/>
                </a:solidFill>
              </a:rPr>
              <a:t>♥</a:t>
            </a:r>
            <a:r>
              <a:rPr lang="en-US" sz="2800" b="1" dirty="0" smtClean="0">
                <a:solidFill>
                  <a:srgbClr val="82A11F"/>
                </a:solidFill>
              </a:rPr>
              <a:t> </a:t>
            </a:r>
            <a:r>
              <a:rPr lang="lt-LT" sz="2800" b="1" dirty="0" smtClean="0">
                <a:solidFill>
                  <a:srgbClr val="82A11F"/>
                </a:solidFill>
              </a:rPr>
              <a:t>Mozę, kuriam Dievas paveda misiją išlaisvinti Jo tautą iš vergijos,</a:t>
            </a:r>
          </a:p>
          <a:p>
            <a:pPr marL="0" indent="0" algn="ctr">
              <a:buNone/>
            </a:pPr>
            <a:r>
              <a:rPr lang="lt-LT" sz="2800" b="1" dirty="0" smtClean="0">
                <a:solidFill>
                  <a:srgbClr val="82A11F"/>
                </a:solidFill>
              </a:rPr>
              <a:t>♥</a:t>
            </a:r>
            <a:r>
              <a:rPr lang="en-US" sz="2800" b="1" dirty="0" smtClean="0">
                <a:solidFill>
                  <a:srgbClr val="82A11F"/>
                </a:solidFill>
              </a:rPr>
              <a:t> </a:t>
            </a:r>
            <a:r>
              <a:rPr lang="lt-LT" sz="2800" b="1" dirty="0" smtClean="0">
                <a:solidFill>
                  <a:srgbClr val="82A11F"/>
                </a:solidFill>
              </a:rPr>
              <a:t>Jėzų, kuris giria viską paaukojusią vargšę našlę.</a:t>
            </a:r>
          </a:p>
          <a:p>
            <a:endParaRPr lang="lt-LT" dirty="0"/>
          </a:p>
        </p:txBody>
      </p:sp>
      <p:sp>
        <p:nvSpPr>
          <p:cNvPr id="4" name="Horizontalioji slinktis 3"/>
          <p:cNvSpPr/>
          <p:nvPr/>
        </p:nvSpPr>
        <p:spPr>
          <a:xfrm>
            <a:off x="2987824" y="260648"/>
            <a:ext cx="3168352" cy="1512168"/>
          </a:xfrm>
          <a:prstGeom prst="horizontalScroll">
            <a:avLst>
              <a:gd name="adj" fmla="val 22732"/>
            </a:avLst>
          </a:prstGeom>
          <a:solidFill>
            <a:schemeClr val="accent6">
              <a:lumMod val="20000"/>
              <a:lumOff val="80000"/>
            </a:schemeClr>
          </a:solidFill>
          <a:ln>
            <a:solidFill>
              <a:srgbClr val="7030A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smtClean="0">
              <a:solidFill>
                <a:srgbClr val="7030A0"/>
              </a:solidFill>
            </a:endParaRPr>
          </a:p>
          <a:p>
            <a:pPr algn="ctr"/>
            <a:r>
              <a:rPr lang="lt-LT" sz="3200" b="1" dirty="0" smtClean="0">
                <a:solidFill>
                  <a:srgbClr val="7030A0"/>
                </a:solidFill>
              </a:rPr>
              <a:t>Meilė</a:t>
            </a:r>
            <a:br>
              <a:rPr lang="lt-LT" sz="3200" b="1" dirty="0" smtClean="0">
                <a:solidFill>
                  <a:srgbClr val="7030A0"/>
                </a:solidFill>
              </a:rPr>
            </a:br>
            <a:endParaRPr lang="lt-LT"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z="3200" dirty="0" smtClean="0">
                <a:solidFill>
                  <a:srgbClr val="996600"/>
                </a:solidFill>
              </a:rPr>
              <a:t>Uždavinys</a:t>
            </a:r>
            <a:endParaRPr lang="lt-LT" sz="3200" dirty="0">
              <a:solidFill>
                <a:srgbClr val="996600"/>
              </a:solidFill>
            </a:endParaRPr>
          </a:p>
        </p:txBody>
      </p:sp>
      <p:sp>
        <p:nvSpPr>
          <p:cNvPr id="3" name="Turinio vietos rezervavimo ženklas 2"/>
          <p:cNvSpPr>
            <a:spLocks noGrp="1"/>
          </p:cNvSpPr>
          <p:nvPr>
            <p:ph idx="1"/>
          </p:nvPr>
        </p:nvSpPr>
        <p:spPr/>
        <p:txBody>
          <a:bodyPr/>
          <a:lstStyle/>
          <a:p>
            <a:pPr algn="ctr">
              <a:buNone/>
            </a:pPr>
            <a:endParaRPr lang="lt-LT" dirty="0" smtClean="0">
              <a:solidFill>
                <a:srgbClr val="996600"/>
              </a:solidFill>
            </a:endParaRPr>
          </a:p>
          <a:p>
            <a:pPr algn="ctr">
              <a:buNone/>
            </a:pPr>
            <a:endParaRPr lang="lt-LT" dirty="0" smtClean="0">
              <a:solidFill>
                <a:srgbClr val="996600"/>
              </a:solidFill>
            </a:endParaRPr>
          </a:p>
          <a:p>
            <a:pPr algn="ctr">
              <a:buNone/>
            </a:pPr>
            <a:r>
              <a:rPr lang="lt-LT" dirty="0" smtClean="0">
                <a:solidFill>
                  <a:srgbClr val="996600"/>
                </a:solidFill>
              </a:rPr>
              <a:t>Įvardins, ką žmonėms dovanoja Šventoji Dvasia. </a:t>
            </a:r>
            <a:endParaRPr lang="lt-LT" dirty="0">
              <a:solidFill>
                <a:srgbClr val="9966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116632"/>
            <a:ext cx="4906888" cy="1872208"/>
          </a:xfrm>
        </p:spPr>
        <p:txBody>
          <a:bodyPr/>
          <a:lstStyle/>
          <a:p>
            <a:pPr algn="l"/>
            <a:r>
              <a:rPr lang="lt-LT" sz="3200" b="1" dirty="0" smtClean="0">
                <a:solidFill>
                  <a:srgbClr val="7030A0"/>
                </a:solidFill>
              </a:rPr>
              <a:t/>
            </a:r>
            <a:br>
              <a:rPr lang="lt-LT" sz="3200" b="1" dirty="0" smtClean="0">
                <a:solidFill>
                  <a:srgbClr val="7030A0"/>
                </a:solidFill>
              </a:rPr>
            </a:br>
            <a:r>
              <a:rPr lang="lt-LT" sz="3200" b="1" dirty="0" smtClean="0">
                <a:solidFill>
                  <a:srgbClr val="7030A0"/>
                </a:solidFill>
              </a:rPr>
              <a:t>Tikėjimas,</a:t>
            </a:r>
            <a:br>
              <a:rPr lang="lt-LT" sz="3200" b="1" dirty="0" smtClean="0">
                <a:solidFill>
                  <a:srgbClr val="7030A0"/>
                </a:solidFill>
              </a:rPr>
            </a:br>
            <a:r>
              <a:rPr lang="lt-LT" sz="3200" b="1" dirty="0" smtClean="0">
                <a:solidFill>
                  <a:srgbClr val="7030A0"/>
                </a:solidFill>
              </a:rPr>
              <a:t>                  viltis </a:t>
            </a:r>
            <a:br>
              <a:rPr lang="lt-LT" sz="3200" b="1" dirty="0" smtClean="0">
                <a:solidFill>
                  <a:srgbClr val="7030A0"/>
                </a:solidFill>
              </a:rPr>
            </a:br>
            <a:r>
              <a:rPr lang="lt-LT" sz="3200" b="1" dirty="0" smtClean="0">
                <a:solidFill>
                  <a:srgbClr val="7030A0"/>
                </a:solidFill>
              </a:rPr>
              <a:t>                             ir meilė...</a:t>
            </a:r>
            <a:endParaRPr lang="lt-LT" sz="3200" b="1" dirty="0">
              <a:solidFill>
                <a:srgbClr val="7030A0"/>
              </a:solidFill>
            </a:endParaRPr>
          </a:p>
        </p:txBody>
      </p:sp>
      <p:sp>
        <p:nvSpPr>
          <p:cNvPr id="3" name="Turinio vietos rezervavimo ženklas 2"/>
          <p:cNvSpPr>
            <a:spLocks noGrp="1"/>
          </p:cNvSpPr>
          <p:nvPr>
            <p:ph idx="1"/>
          </p:nvPr>
        </p:nvSpPr>
        <p:spPr>
          <a:xfrm>
            <a:off x="457200" y="2924945"/>
            <a:ext cx="8229600" cy="2664296"/>
          </a:xfrm>
        </p:spPr>
        <p:txBody>
          <a:bodyPr/>
          <a:lstStyle/>
          <a:p>
            <a:pPr algn="ctr">
              <a:buNone/>
            </a:pPr>
            <a:r>
              <a:rPr lang="lt-LT" sz="3600" b="1" dirty="0" smtClean="0">
                <a:solidFill>
                  <a:srgbClr val="FF0000"/>
                </a:solidFill>
              </a:rPr>
              <a:t>  </a:t>
            </a:r>
            <a:r>
              <a:rPr lang="lt-LT" sz="2800" b="1" dirty="0" smtClean="0">
                <a:solidFill>
                  <a:srgbClr val="996600"/>
                </a:solidFill>
              </a:rPr>
              <a:t>Kokios gražios, kokios didingos šios dovanos, kurias mums teikia Šventoji Dvasia!</a:t>
            </a:r>
          </a:p>
          <a:p>
            <a:pPr algn="ctr">
              <a:buNone/>
            </a:pPr>
            <a:r>
              <a:rPr lang="lt-LT" sz="2800" b="1" dirty="0" smtClean="0">
                <a:solidFill>
                  <a:srgbClr val="996600"/>
                </a:solidFill>
              </a:rPr>
              <a:t>Tai naujas gyvenimas. Šis gyvenimas vadinamas malone. </a:t>
            </a:r>
          </a:p>
          <a:p>
            <a:endParaRPr lang="lt-LT" dirty="0"/>
          </a:p>
        </p:txBody>
      </p:sp>
      <p:pic>
        <p:nvPicPr>
          <p:cNvPr id="5" name="irc_mi" descr="https://encrypted-tbn1.google.com/images?q=tbn:ANd9GcTqtXeVH64tJQgkpFHJm8CBitrq8mnomy2kt_c3LYdwyoR3wbtm"/>
          <p:cNvPicPr/>
          <p:nvPr/>
        </p:nvPicPr>
        <p:blipFill>
          <a:blip r:embed="rId3" cstate="print">
            <a:extLst>
              <a:ext uri="{BEBA8EAE-BF5A-486C-A8C5-ECC9F3942E4B}">
                <a14:imgProps xmlns="" xmlns:a14="http://schemas.microsoft.com/office/drawing/2010/main">
                  <a14:imgLayer r:embed="rId4">
                    <a14:imgEffect>
                      <a14:backgroundRemoval t="0" b="100000" l="0" r="100000"/>
                    </a14:imgEffect>
                  </a14:imgLayer>
                </a14:imgProps>
              </a:ext>
            </a:extLst>
          </a:blip>
          <a:srcRect/>
          <a:stretch>
            <a:fillRect/>
          </a:stretch>
        </p:blipFill>
        <p:spPr bwMode="auto">
          <a:xfrm>
            <a:off x="5436096" y="404664"/>
            <a:ext cx="2304256"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o vietos rezervavimo ženklas 3"/>
          <p:cNvSpPr>
            <a:spLocks noGrp="1"/>
          </p:cNvSpPr>
          <p:nvPr>
            <p:ph type="body" idx="10"/>
          </p:nvPr>
        </p:nvSpPr>
        <p:spPr>
          <a:xfrm rot="10800000" flipV="1">
            <a:off x="310896" y="188640"/>
            <a:ext cx="8509576" cy="1800200"/>
          </a:xfrm>
        </p:spPr>
        <p:txBody>
          <a:bodyPr>
            <a:normAutofit fontScale="70000" lnSpcReduction="20000"/>
          </a:bodyPr>
          <a:lstStyle/>
          <a:p>
            <a:endParaRPr lang="en-US" b="1" dirty="0" smtClean="0"/>
          </a:p>
          <a:p>
            <a:r>
              <a:rPr lang="lt-LT" sz="5100" b="1" dirty="0" smtClean="0">
                <a:solidFill>
                  <a:srgbClr val="82A11F"/>
                </a:solidFill>
              </a:rPr>
              <a:t>Ar ši malonė gali augti?</a:t>
            </a:r>
          </a:p>
          <a:p>
            <a:r>
              <a:rPr lang="lt-LT" sz="5100" b="1" dirty="0" smtClean="0">
                <a:solidFill>
                  <a:srgbClr val="82A11F"/>
                </a:solidFill>
              </a:rPr>
              <a:t>Kaip suprantame, kad kažkas yra gyvas?</a:t>
            </a:r>
            <a:r>
              <a:rPr lang="en-US" sz="5100" b="1" dirty="0" smtClean="0">
                <a:solidFill>
                  <a:srgbClr val="82A11F"/>
                </a:solidFill>
              </a:rPr>
              <a:t> </a:t>
            </a:r>
            <a:endParaRPr lang="lt-LT" sz="5100" b="1" dirty="0" smtClean="0">
              <a:solidFill>
                <a:srgbClr val="82A11F"/>
              </a:solidFill>
            </a:endParaRPr>
          </a:p>
          <a:p>
            <a:endParaRPr lang="lt-LT" sz="3800" b="1" dirty="0" smtClean="0">
              <a:solidFill>
                <a:srgbClr val="418828"/>
              </a:solidFill>
            </a:endParaRPr>
          </a:p>
          <a:p>
            <a:endParaRPr lang="lt-LT" b="1" dirty="0"/>
          </a:p>
        </p:txBody>
      </p:sp>
      <p:sp>
        <p:nvSpPr>
          <p:cNvPr id="5" name="Turinio vietos rezervavimo ženklas 4"/>
          <p:cNvSpPr>
            <a:spLocks noGrp="1"/>
          </p:cNvSpPr>
          <p:nvPr>
            <p:ph sz="quarter" idx="11"/>
          </p:nvPr>
        </p:nvSpPr>
        <p:spPr/>
        <p:txBody>
          <a:bodyPr/>
          <a:lstStyle/>
          <a:p>
            <a:endParaRPr lang="en-US" b="1" dirty="0" smtClean="0">
              <a:solidFill>
                <a:srgbClr val="FF0000"/>
              </a:solidFill>
            </a:endParaRPr>
          </a:p>
          <a:p>
            <a:r>
              <a:rPr lang="lt-LT" sz="2800" b="1" dirty="0" smtClean="0">
                <a:solidFill>
                  <a:srgbClr val="996600"/>
                </a:solidFill>
              </a:rPr>
              <a:t>Kvėpuoja, juda.</a:t>
            </a:r>
            <a:endParaRPr lang="lt-LT" sz="2800" dirty="0" smtClean="0">
              <a:solidFill>
                <a:srgbClr val="996600"/>
              </a:solidFill>
            </a:endParaRPr>
          </a:p>
          <a:p>
            <a:endParaRPr lang="lt-LT" dirty="0"/>
          </a:p>
        </p:txBody>
      </p:sp>
      <p:sp>
        <p:nvSpPr>
          <p:cNvPr id="6" name="Turinio vietos rezervavimo ženklas 5"/>
          <p:cNvSpPr>
            <a:spLocks noGrp="1"/>
          </p:cNvSpPr>
          <p:nvPr>
            <p:ph sz="quarter" idx="12"/>
          </p:nvPr>
        </p:nvSpPr>
        <p:spPr/>
        <p:txBody>
          <a:bodyPr/>
          <a:lstStyle/>
          <a:p>
            <a:endParaRPr lang="lt-LT" b="1" dirty="0" smtClean="0">
              <a:solidFill>
                <a:srgbClr val="996600"/>
              </a:solidFill>
            </a:endParaRPr>
          </a:p>
          <a:p>
            <a:r>
              <a:rPr lang="lt-LT" sz="2800" b="1" dirty="0" smtClean="0">
                <a:solidFill>
                  <a:srgbClr val="996600"/>
                </a:solidFill>
              </a:rPr>
              <a:t>Valgo</a:t>
            </a:r>
            <a:r>
              <a:rPr lang="en-US" sz="2800" b="1" dirty="0" smtClean="0">
                <a:solidFill>
                  <a:srgbClr val="996600"/>
                </a:solidFill>
              </a:rPr>
              <a:t>, </a:t>
            </a:r>
            <a:r>
              <a:rPr lang="lt-LT" sz="2800" b="1" dirty="0" smtClean="0">
                <a:solidFill>
                  <a:srgbClr val="996600"/>
                </a:solidFill>
              </a:rPr>
              <a:t>auga.</a:t>
            </a:r>
            <a:endParaRPr lang="lt-LT" sz="2800" dirty="0" smtClean="0"/>
          </a:p>
          <a:p>
            <a:endParaRPr lang="lt-LT" sz="2800" dirty="0"/>
          </a:p>
        </p:txBody>
      </p:sp>
      <p:sp>
        <p:nvSpPr>
          <p:cNvPr id="8" name="Turinio vietos rezervavimo ženklas 7"/>
          <p:cNvSpPr>
            <a:spLocks noGrp="1"/>
          </p:cNvSpPr>
          <p:nvPr>
            <p:ph sz="quarter" idx="13"/>
          </p:nvPr>
        </p:nvSpPr>
        <p:spPr/>
        <p:txBody>
          <a:bodyPr>
            <a:normAutofit lnSpcReduction="10000"/>
          </a:bodyPr>
          <a:lstStyle/>
          <a:p>
            <a:pPr>
              <a:buNone/>
            </a:pPr>
            <a:endParaRPr lang="en-US" sz="900" b="1" dirty="0" smtClean="0">
              <a:solidFill>
                <a:srgbClr val="FF0000"/>
              </a:solidFill>
            </a:endParaRPr>
          </a:p>
          <a:p>
            <a:pPr>
              <a:buNone/>
            </a:pPr>
            <a:endParaRPr lang="lt-LT" b="1" dirty="0" smtClean="0">
              <a:solidFill>
                <a:srgbClr val="996600"/>
              </a:solidFill>
            </a:endParaRPr>
          </a:p>
          <a:p>
            <a:pPr>
              <a:buNone/>
            </a:pPr>
            <a:r>
              <a:rPr lang="lt-LT" sz="2800" b="1" dirty="0" smtClean="0">
                <a:solidFill>
                  <a:srgbClr val="996600"/>
                </a:solidFill>
              </a:rPr>
              <a:t>Visi variantai teisingi.</a:t>
            </a:r>
            <a:endParaRPr lang="lt-LT" sz="2800" dirty="0" smtClean="0">
              <a:solidFill>
                <a:srgbClr val="996600"/>
              </a:solidFill>
            </a:endParaRPr>
          </a:p>
          <a:p>
            <a:endParaRPr lang="lt-LT" dirty="0"/>
          </a:p>
        </p:txBody>
      </p:sp>
      <p:pic>
        <p:nvPicPr>
          <p:cNvPr id="7" name="Paveikslėlis 6"/>
          <p:cNvPicPr>
            <a:picLocks/>
          </p:cNvPicPr>
          <p:nvPr>
            <p:custDataLst>
              <p:tags r:id="rId2"/>
            </p:custDataLst>
          </p:nvPr>
        </p:nvPicPr>
        <p:blipFill>
          <a:blip r:embed="rId5" cstate="print">
            <a:extLst>
              <a:ext uri="{28A0092B-C50C-407E-A947-70E740481C1C}">
                <a14:useLocalDpi xmlns="" xmlns:a14="http://schemas.microsoft.com/office/drawing/2010/main" val="0"/>
              </a:ext>
            </a:extLst>
          </a:blip>
          <a:stretch>
            <a:fillRect/>
          </a:stretch>
        </p:blipFill>
        <p:spPr>
          <a:xfrm>
            <a:off x="155448" y="4517707"/>
            <a:ext cx="857250" cy="857250"/>
          </a:xfrm>
          <a:prstGeom prst="rect">
            <a:avLst/>
          </a:prstGeom>
        </p:spPr>
      </p:pic>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467544" y="260648"/>
            <a:ext cx="8136904" cy="1368152"/>
          </a:xfrm>
        </p:spPr>
        <p:txBody>
          <a:bodyPr>
            <a:normAutofit/>
          </a:bodyPr>
          <a:lstStyle/>
          <a:p>
            <a:endParaRPr lang="en-US" dirty="0" smtClean="0"/>
          </a:p>
          <a:p>
            <a:r>
              <a:rPr lang="lt-LT" sz="3800" b="1" dirty="0" smtClean="0">
                <a:solidFill>
                  <a:srgbClr val="82A11F"/>
                </a:solidFill>
              </a:rPr>
              <a:t>Ko reikia mūsų kūnui, kad jis augtų? </a:t>
            </a:r>
          </a:p>
          <a:p>
            <a:endParaRPr lang="lt-LT" sz="3100" b="1" dirty="0" smtClean="0">
              <a:solidFill>
                <a:srgbClr val="418828"/>
              </a:solidFill>
            </a:endParaRPr>
          </a:p>
          <a:p>
            <a:endParaRPr lang="lt-LT" sz="4600" b="1" dirty="0">
              <a:solidFill>
                <a:srgbClr val="82A11F"/>
              </a:solidFill>
            </a:endParaRPr>
          </a:p>
        </p:txBody>
      </p:sp>
      <p:sp>
        <p:nvSpPr>
          <p:cNvPr id="7" name="Turinio vietos rezervavimo ženklas 6"/>
          <p:cNvSpPr>
            <a:spLocks noGrp="1"/>
          </p:cNvSpPr>
          <p:nvPr>
            <p:ph sz="quarter" idx="11"/>
          </p:nvPr>
        </p:nvSpPr>
        <p:spPr/>
        <p:txBody>
          <a:bodyPr>
            <a:normAutofit/>
          </a:bodyPr>
          <a:lstStyle/>
          <a:p>
            <a:r>
              <a:rPr lang="lt-LT" sz="2800" b="1" dirty="0" smtClean="0">
                <a:solidFill>
                  <a:srgbClr val="996600"/>
                </a:solidFill>
              </a:rPr>
              <a:t>Turi maitintis, judėti, lavintis, praustis.</a:t>
            </a:r>
            <a:endParaRPr lang="lt-LT" sz="2800" b="1" dirty="0">
              <a:solidFill>
                <a:srgbClr val="996600"/>
              </a:solidFill>
            </a:endParaRPr>
          </a:p>
        </p:txBody>
      </p:sp>
      <p:sp>
        <p:nvSpPr>
          <p:cNvPr id="8" name="Turinio vietos rezervavimo ženklas 7"/>
          <p:cNvSpPr>
            <a:spLocks noGrp="1"/>
          </p:cNvSpPr>
          <p:nvPr>
            <p:ph sz="quarter" idx="12"/>
          </p:nvPr>
        </p:nvSpPr>
        <p:spPr>
          <a:xfrm>
            <a:off x="1403648" y="4365104"/>
            <a:ext cx="7388352" cy="1215923"/>
          </a:xfrm>
        </p:spPr>
        <p:txBody>
          <a:bodyPr>
            <a:normAutofit/>
          </a:bodyPr>
          <a:lstStyle/>
          <a:p>
            <a:r>
              <a:rPr lang="lt-LT" sz="2800" b="1" dirty="0" smtClean="0">
                <a:solidFill>
                  <a:srgbClr val="996600"/>
                </a:solidFill>
              </a:rPr>
              <a:t> Abu variantai teisingi.</a:t>
            </a:r>
            <a:endParaRPr lang="lt-LT" sz="2800" dirty="0">
              <a:solidFill>
                <a:srgbClr val="996600"/>
              </a:solidFill>
            </a:endParaRPr>
          </a:p>
        </p:txBody>
      </p:sp>
      <p:sp>
        <p:nvSpPr>
          <p:cNvPr id="11" name="Turinio vietos rezervavimo ženklas 10"/>
          <p:cNvSpPr>
            <a:spLocks noGrp="1"/>
          </p:cNvSpPr>
          <p:nvPr>
            <p:ph sz="quarter" idx="13"/>
          </p:nvPr>
        </p:nvSpPr>
        <p:spPr>
          <a:xfrm>
            <a:off x="1403648" y="3068960"/>
            <a:ext cx="7388352" cy="1215923"/>
          </a:xfrm>
        </p:spPr>
        <p:txBody>
          <a:bodyPr>
            <a:normAutofit/>
          </a:bodyPr>
          <a:lstStyle/>
          <a:p>
            <a:r>
              <a:rPr lang="lt-LT" sz="2800" b="1" dirty="0" smtClean="0">
                <a:solidFill>
                  <a:srgbClr val="996600"/>
                </a:solidFill>
              </a:rPr>
              <a:t>Kai serga, jis turi būti gydomas.</a:t>
            </a:r>
            <a:endParaRPr lang="lt-LT" sz="2800" dirty="0">
              <a:solidFill>
                <a:srgbClr val="996600"/>
              </a:solidFill>
            </a:endParaRPr>
          </a:p>
        </p:txBody>
      </p:sp>
      <p:pic>
        <p:nvPicPr>
          <p:cNvPr id="9" name="Paveikslėlis 8"/>
          <p:cNvPicPr>
            <a:picLocks/>
          </p:cNvPicPr>
          <p:nvPr>
            <p:custDataLst>
              <p:tags r:id="rId2"/>
            </p:custDataLst>
          </p:nvPr>
        </p:nvPicPr>
        <p:blipFill>
          <a:blip r:embed="rId4" cstate="print">
            <a:extLst>
              <a:ext uri="{28A0092B-C50C-407E-A947-70E740481C1C}">
                <a14:useLocalDpi xmlns="" xmlns:a14="http://schemas.microsoft.com/office/drawing/2010/main" val="0"/>
              </a:ext>
            </a:extLst>
          </a:blip>
          <a:stretch>
            <a:fillRect/>
          </a:stretch>
        </p:blipFill>
        <p:spPr>
          <a:xfrm>
            <a:off x="155448" y="4517707"/>
            <a:ext cx="857250" cy="857250"/>
          </a:xfrm>
          <a:prstGeom prst="rect">
            <a:avLst/>
          </a:prstGeom>
        </p:spPr>
      </p:pic>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ntraštė 5"/>
          <p:cNvSpPr>
            <a:spLocks noGrp="1"/>
          </p:cNvSpPr>
          <p:nvPr>
            <p:ph type="title"/>
          </p:nvPr>
        </p:nvSpPr>
        <p:spPr/>
        <p:txBody>
          <a:bodyPr/>
          <a:lstStyle/>
          <a:p>
            <a:r>
              <a:rPr lang="lt-LT" sz="2800" dirty="0" smtClean="0"/>
              <a:t/>
            </a:r>
            <a:br>
              <a:rPr lang="lt-LT" sz="2800" dirty="0" smtClean="0"/>
            </a:br>
            <a:r>
              <a:rPr lang="lt-LT" sz="3200" b="1" dirty="0" smtClean="0">
                <a:solidFill>
                  <a:srgbClr val="82A11F"/>
                </a:solidFill>
              </a:rPr>
              <a:t>Ką Jėzus mums davė, kad pamaitintų dievišką gyvenimą mumyse?</a:t>
            </a:r>
            <a:r>
              <a:rPr lang="lt-LT" dirty="0" smtClean="0"/>
              <a:t/>
            </a:r>
            <a:br>
              <a:rPr lang="lt-LT" dirty="0" smtClean="0"/>
            </a:br>
            <a:endParaRPr lang="lt-LT" dirty="0"/>
          </a:p>
        </p:txBody>
      </p:sp>
      <p:sp>
        <p:nvSpPr>
          <p:cNvPr id="7" name="Turinio vietos rezervavimo ženklas 6"/>
          <p:cNvSpPr>
            <a:spLocks noGrp="1"/>
          </p:cNvSpPr>
          <p:nvPr>
            <p:ph idx="1"/>
          </p:nvPr>
        </p:nvSpPr>
        <p:spPr>
          <a:xfrm>
            <a:off x="457200" y="1600200"/>
            <a:ext cx="6779096" cy="4525963"/>
          </a:xfrm>
        </p:spPr>
        <p:txBody>
          <a:bodyPr/>
          <a:lstStyle/>
          <a:p>
            <a:pPr>
              <a:buNone/>
            </a:pPr>
            <a:r>
              <a:rPr lang="lt-LT" sz="2400" dirty="0" smtClean="0">
                <a:solidFill>
                  <a:srgbClr val="996633"/>
                </a:solidFill>
              </a:rPr>
              <a:t>    </a:t>
            </a:r>
            <a:r>
              <a:rPr lang="lt-LT" sz="2400" b="1" dirty="0" smtClean="0">
                <a:solidFill>
                  <a:srgbClr val="996600"/>
                </a:solidFill>
              </a:rPr>
              <a:t>Savo Žodį,                             savo Kūną, </a:t>
            </a:r>
          </a:p>
          <a:p>
            <a:pPr>
              <a:buNone/>
            </a:pPr>
            <a:endParaRPr lang="lt-LT" sz="2400" b="1" dirty="0" smtClean="0">
              <a:solidFill>
                <a:srgbClr val="996600"/>
              </a:solidFill>
            </a:endParaRPr>
          </a:p>
          <a:p>
            <a:pPr>
              <a:buNone/>
            </a:pPr>
            <a:endParaRPr lang="lt-LT" sz="2400" b="1" dirty="0" smtClean="0">
              <a:solidFill>
                <a:srgbClr val="996600"/>
              </a:solidFill>
            </a:endParaRPr>
          </a:p>
          <a:p>
            <a:pPr>
              <a:buNone/>
            </a:pPr>
            <a:endParaRPr lang="lt-LT" sz="2400" b="1" dirty="0" smtClean="0">
              <a:solidFill>
                <a:srgbClr val="996600"/>
              </a:solidFill>
            </a:endParaRPr>
          </a:p>
          <a:p>
            <a:pPr algn="ctr">
              <a:buNone/>
            </a:pPr>
            <a:r>
              <a:rPr lang="lt-LT" sz="2400" b="1" dirty="0" smtClean="0">
                <a:solidFill>
                  <a:srgbClr val="996600"/>
                </a:solidFill>
              </a:rPr>
              <a:t>     kurį Jis mums duoda Eucharistijoje.</a:t>
            </a:r>
          </a:p>
          <a:p>
            <a:pPr algn="just">
              <a:lnSpc>
                <a:spcPct val="150000"/>
              </a:lnSpc>
              <a:buNone/>
            </a:pPr>
            <a:r>
              <a:rPr lang="lt-LT" sz="2000" b="1" dirty="0" smtClean="0">
                <a:solidFill>
                  <a:srgbClr val="996633"/>
                </a:solidFill>
              </a:rPr>
              <a:t>             Šis dieviškas gyvenimas turi būti lavinamas. Tai darome, kai meldžiamės, kai mylime. Jis kartais turi būti gydomas, gražinamas. Būtent tam ir skirtas Sutaikinimo sakramentas. Jėzus mums davė viską, kad Krikšto metu gautas dieviškas gyvenimas augtų mumyse. </a:t>
            </a:r>
          </a:p>
          <a:p>
            <a:pPr>
              <a:lnSpc>
                <a:spcPct val="150000"/>
              </a:lnSpc>
            </a:pPr>
            <a:endParaRPr lang="lt-LT" dirty="0">
              <a:solidFill>
                <a:srgbClr val="996633"/>
              </a:solidFill>
            </a:endParaRPr>
          </a:p>
        </p:txBody>
      </p:sp>
      <p:pic>
        <p:nvPicPr>
          <p:cNvPr id="9" name="irc_mi" descr="http://anteprima.qumran2.net/aree_testi/bambini/cresimandi/la-bibbia.zip/2_-_La_Bibbia_-_collegato_a_pp._16-17_di_Sarete_miei_Testimoni_-_I_Media_doc_htm/2_-_La_Bibbia_-_collegato_a_pp._16-17_di_Sarete_miei_Testimoni_-_I_Media_html_41a2fd63.png"/>
          <p:cNvPicPr/>
          <p:nvPr/>
        </p:nvPicPr>
        <p:blipFill>
          <a:blip r:embed="rId3" cstate="print"/>
          <a:srcRect/>
          <a:stretch>
            <a:fillRect/>
          </a:stretch>
        </p:blipFill>
        <p:spPr bwMode="auto">
          <a:xfrm>
            <a:off x="2339752" y="1340768"/>
            <a:ext cx="1816795" cy="1943671"/>
          </a:xfrm>
          <a:prstGeom prst="rect">
            <a:avLst/>
          </a:prstGeom>
          <a:noFill/>
          <a:ln w="9525">
            <a:noFill/>
            <a:miter lim="800000"/>
            <a:headEnd/>
            <a:tailEnd/>
          </a:ln>
        </p:spPr>
      </p:pic>
      <p:pic>
        <p:nvPicPr>
          <p:cNvPr id="10" name="irc_mi" descr="http://www.epiphanystl.org/pictures/Sacraments/Eucharist%2001%20%282%29.gif"/>
          <p:cNvPicPr/>
          <p:nvPr/>
        </p:nvPicPr>
        <p:blipFill>
          <a:blip r:embed="rId4" cstate="print"/>
          <a:srcRect/>
          <a:stretch>
            <a:fillRect/>
          </a:stretch>
        </p:blipFill>
        <p:spPr bwMode="auto">
          <a:xfrm>
            <a:off x="6084168" y="1268760"/>
            <a:ext cx="2114550" cy="203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o vietos rezervavimo ženklas 3"/>
          <p:cNvSpPr>
            <a:spLocks noGrp="1"/>
          </p:cNvSpPr>
          <p:nvPr>
            <p:ph type="body" idx="10"/>
          </p:nvPr>
        </p:nvSpPr>
        <p:spPr/>
        <p:txBody>
          <a:bodyPr/>
          <a:lstStyle/>
          <a:p>
            <a:r>
              <a:rPr lang="lt-LT" b="1" dirty="0" smtClean="0">
                <a:solidFill>
                  <a:srgbClr val="82A11F"/>
                </a:solidFill>
              </a:rPr>
              <a:t>Kokiai šeimai priklauso priėmusieji Krikštą?</a:t>
            </a:r>
            <a:endParaRPr lang="lt-LT" b="1" dirty="0">
              <a:solidFill>
                <a:srgbClr val="82A11F"/>
              </a:solidFill>
            </a:endParaRPr>
          </a:p>
        </p:txBody>
      </p:sp>
      <p:sp>
        <p:nvSpPr>
          <p:cNvPr id="5" name="Turinio vietos rezervavimo ženklas 4"/>
          <p:cNvSpPr>
            <a:spLocks noGrp="1"/>
          </p:cNvSpPr>
          <p:nvPr>
            <p:ph sz="quarter" idx="11"/>
          </p:nvPr>
        </p:nvSpPr>
        <p:spPr/>
        <p:txBody>
          <a:bodyPr>
            <a:normAutofit/>
          </a:bodyPr>
          <a:lstStyle/>
          <a:p>
            <a:r>
              <a:rPr lang="lt-LT" sz="2800" b="1" dirty="0" smtClean="0">
                <a:solidFill>
                  <a:srgbClr val="996600"/>
                </a:solidFill>
              </a:rPr>
              <a:t>Tampa šeimos nariais</a:t>
            </a:r>
            <a:endParaRPr lang="lt-LT" sz="2800" b="1" dirty="0">
              <a:solidFill>
                <a:srgbClr val="996600"/>
              </a:solidFill>
            </a:endParaRPr>
          </a:p>
        </p:txBody>
      </p:sp>
      <p:sp>
        <p:nvSpPr>
          <p:cNvPr id="6" name="Turinio vietos rezervavimo ženklas 5"/>
          <p:cNvSpPr>
            <a:spLocks noGrp="1"/>
          </p:cNvSpPr>
          <p:nvPr>
            <p:ph sz="quarter" idx="12"/>
          </p:nvPr>
        </p:nvSpPr>
        <p:spPr/>
        <p:txBody>
          <a:bodyPr>
            <a:normAutofit/>
          </a:bodyPr>
          <a:lstStyle/>
          <a:p>
            <a:r>
              <a:rPr lang="lt-LT" sz="2800" b="1" dirty="0" smtClean="0">
                <a:solidFill>
                  <a:srgbClr val="996600"/>
                </a:solidFill>
              </a:rPr>
              <a:t>Tampa Dievo vaikais</a:t>
            </a:r>
            <a:endParaRPr lang="lt-LT" sz="2800" b="1" dirty="0">
              <a:solidFill>
                <a:srgbClr val="996600"/>
              </a:solidFill>
            </a:endParaRPr>
          </a:p>
        </p:txBody>
      </p:sp>
      <p:pic>
        <p:nvPicPr>
          <p:cNvPr id="7" name="irc_mi" descr="http://moonis.files.wordpress.com/2010/09/prayer-family.jpg"/>
          <p:cNvPicPr/>
          <p:nvPr/>
        </p:nvPicPr>
        <p:blipFill>
          <a:blip r:embed="rId4" cstate="print">
            <a:extLst>
              <a:ext uri="{BEBA8EAE-BF5A-486C-A8C5-ECC9F3942E4B}">
                <a14:imgProps xmlns="" xmlns:a14="http://schemas.microsoft.com/office/drawing/2010/main">
                  <a14:imgLayer r:embed="rId5">
                    <a14:imgEffect>
                      <a14:backgroundRemoval t="0" b="97789" l="0" r="100000"/>
                    </a14:imgEffect>
                  </a14:imgLayer>
                </a14:imgProps>
              </a:ext>
            </a:extLst>
          </a:blip>
          <a:srcRect/>
          <a:stretch>
            <a:fillRect/>
          </a:stretch>
        </p:blipFill>
        <p:spPr bwMode="auto">
          <a:xfrm>
            <a:off x="1115616" y="1340768"/>
            <a:ext cx="2736304" cy="2016224"/>
          </a:xfrm>
          <a:prstGeom prst="rect">
            <a:avLst/>
          </a:prstGeom>
          <a:noFill/>
          <a:ln w="9525">
            <a:noFill/>
            <a:miter lim="800000"/>
            <a:headEnd/>
            <a:tailEnd/>
          </a:ln>
        </p:spPr>
      </p:pic>
      <p:pic>
        <p:nvPicPr>
          <p:cNvPr id="25602" name="Picture 2" descr="http://worshippingchristian.org/biblestorymurals/images/Jesus-Children.jpg"/>
          <p:cNvPicPr>
            <a:picLocks noChangeAspect="1" noChangeArrowheads="1"/>
          </p:cNvPicPr>
          <p:nvPr/>
        </p:nvPicPr>
        <p:blipFill>
          <a:blip r:embed="rId6" cstate="print"/>
          <a:srcRect/>
          <a:stretch>
            <a:fillRect/>
          </a:stretch>
        </p:blipFill>
        <p:spPr bwMode="auto">
          <a:xfrm>
            <a:off x="539552" y="3645024"/>
            <a:ext cx="3744416" cy="1868112"/>
          </a:xfrm>
          <a:prstGeom prst="rect">
            <a:avLst/>
          </a:prstGeom>
          <a:noFill/>
          <a:ln>
            <a:solidFill>
              <a:srgbClr val="CC0000"/>
            </a:solidFill>
          </a:ln>
        </p:spPr>
      </p:pic>
      <p:pic>
        <p:nvPicPr>
          <p:cNvPr id="8" name="Paveikslėlis 7"/>
          <p:cNvPicPr>
            <a:picLocks/>
          </p:cNvPicPr>
          <p:nvPr>
            <p:custDataLst>
              <p:tags r:id="rId2"/>
            </p:custDataLst>
          </p:nvPr>
        </p:nvPicPr>
        <p:blipFill>
          <a:blip r:embed="rId7" cstate="print">
            <a:extLst>
              <a:ext uri="{28A0092B-C50C-407E-A947-70E740481C1C}">
                <a14:useLocalDpi xmlns="" xmlns:a14="http://schemas.microsoft.com/office/drawing/2010/main" val="0"/>
              </a:ext>
            </a:extLst>
          </a:blip>
          <a:stretch>
            <a:fillRect/>
          </a:stretch>
        </p:blipFill>
        <p:spPr>
          <a:xfrm>
            <a:off x="7845552" y="3873398"/>
            <a:ext cx="857250" cy="857250"/>
          </a:xfrm>
          <a:prstGeom prst="rect">
            <a:avLst/>
          </a:prstGeom>
        </p:spPr>
      </p:pic>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o vietos rezervavimo ženklas 4"/>
          <p:cNvSpPr>
            <a:spLocks noGrp="1"/>
          </p:cNvSpPr>
          <p:nvPr>
            <p:ph type="body" idx="10"/>
          </p:nvPr>
        </p:nvSpPr>
        <p:spPr>
          <a:xfrm>
            <a:off x="155448" y="116586"/>
            <a:ext cx="8833104" cy="1152174"/>
          </a:xfrm>
        </p:spPr>
        <p:txBody>
          <a:bodyPr>
            <a:noAutofit/>
          </a:bodyPr>
          <a:lstStyle/>
          <a:p>
            <a:r>
              <a:rPr lang="lt-LT" b="1" dirty="0" smtClean="0">
                <a:solidFill>
                  <a:srgbClr val="82A11F"/>
                </a:solidFill>
              </a:rPr>
              <a:t>Kokį gyvenimą gauna Krikšto metu, kurie tiki Jėzaus žodžiu?</a:t>
            </a:r>
            <a:endParaRPr lang="lt-LT" b="1" dirty="0">
              <a:solidFill>
                <a:srgbClr val="82A11F"/>
              </a:solidFill>
            </a:endParaRPr>
          </a:p>
        </p:txBody>
      </p:sp>
      <p:sp>
        <p:nvSpPr>
          <p:cNvPr id="6" name="Turinio vietos rezervavimo ženklas 5"/>
          <p:cNvSpPr>
            <a:spLocks noGrp="1"/>
          </p:cNvSpPr>
          <p:nvPr>
            <p:ph sz="quarter" idx="11"/>
          </p:nvPr>
        </p:nvSpPr>
        <p:spPr/>
        <p:txBody>
          <a:bodyPr>
            <a:normAutofit/>
          </a:bodyPr>
          <a:lstStyle/>
          <a:p>
            <a:r>
              <a:rPr lang="lt-LT" sz="2800" b="1" dirty="0" smtClean="0">
                <a:solidFill>
                  <a:srgbClr val="996600"/>
                </a:solidFill>
              </a:rPr>
              <a:t>Dievišką gyvenimą.</a:t>
            </a:r>
            <a:endParaRPr lang="lt-LT" sz="2800" b="1" dirty="0">
              <a:solidFill>
                <a:srgbClr val="996600"/>
              </a:solidFill>
            </a:endParaRPr>
          </a:p>
        </p:txBody>
      </p:sp>
      <p:sp>
        <p:nvSpPr>
          <p:cNvPr id="7" name="Turinio vietos rezervavimo ženklas 6"/>
          <p:cNvSpPr>
            <a:spLocks noGrp="1"/>
          </p:cNvSpPr>
          <p:nvPr>
            <p:ph sz="quarter" idx="12"/>
          </p:nvPr>
        </p:nvSpPr>
        <p:spPr/>
        <p:txBody>
          <a:bodyPr>
            <a:normAutofit/>
          </a:bodyPr>
          <a:lstStyle/>
          <a:p>
            <a:r>
              <a:rPr lang="lt-LT" sz="2800" b="1" dirty="0" smtClean="0">
                <a:solidFill>
                  <a:srgbClr val="996600"/>
                </a:solidFill>
              </a:rPr>
              <a:t>Netikėjimo gyvenimą.</a:t>
            </a:r>
            <a:endParaRPr lang="lt-LT" sz="2800" b="1" dirty="0">
              <a:solidFill>
                <a:srgbClr val="996600"/>
              </a:solidFill>
            </a:endParaRPr>
          </a:p>
        </p:txBody>
      </p:sp>
      <p:pic>
        <p:nvPicPr>
          <p:cNvPr id="8" name="Picture 4" descr="http://u.jimdo.com/www9/o/s5dbd2ee86dcd05ed/img/id29bb49bedc904fe/1296595279/std/image.gif"/>
          <p:cNvPicPr>
            <a:picLocks noChangeAspect="1" noChangeArrowheads="1" noCrop="1"/>
          </p:cNvPicPr>
          <p:nvPr/>
        </p:nvPicPr>
        <p:blipFill>
          <a:blip r:embed="rId4" cstate="print"/>
          <a:srcRect/>
          <a:stretch>
            <a:fillRect/>
          </a:stretch>
        </p:blipFill>
        <p:spPr bwMode="auto">
          <a:xfrm>
            <a:off x="5364088" y="2060848"/>
            <a:ext cx="3133788" cy="2448272"/>
          </a:xfrm>
          <a:prstGeom prst="rect">
            <a:avLst/>
          </a:prstGeom>
          <a:noFill/>
          <a:ln>
            <a:solidFill>
              <a:srgbClr val="CC0000"/>
            </a:solidFill>
          </a:ln>
        </p:spPr>
      </p:pic>
      <p:pic>
        <p:nvPicPr>
          <p:cNvPr id="9" name="Paveikslėlis 8"/>
          <p:cNvPicPr>
            <a:picLocks/>
          </p:cNvPicPr>
          <p:nvPr>
            <p:custDataLst>
              <p:tags r:id="rId2"/>
            </p:custDataLst>
          </p:nvPr>
        </p:nvPicPr>
        <p:blipFill>
          <a:blip r:embed="rId5" cstate="print">
            <a:extLst>
              <a:ext uri="{28A0092B-C50C-407E-A947-70E740481C1C}">
                <a14:useLocalDpi xmlns="" xmlns:a14="http://schemas.microsoft.com/office/drawing/2010/main" val="0"/>
              </a:ext>
            </a:extLst>
          </a:blip>
          <a:stretch>
            <a:fillRect/>
          </a:stretch>
        </p:blipFill>
        <p:spPr>
          <a:xfrm>
            <a:off x="155448" y="2234336"/>
            <a:ext cx="857250" cy="857250"/>
          </a:xfrm>
          <a:prstGeom prst="rect">
            <a:avLst/>
          </a:prstGeom>
        </p:spPr>
      </p:pic>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188640"/>
            <a:ext cx="8229600" cy="1440160"/>
          </a:xfrm>
        </p:spPr>
        <p:txBody>
          <a:bodyPr/>
          <a:lstStyle/>
          <a:p>
            <a:r>
              <a:rPr lang="lt-LT" sz="3600" dirty="0" smtClean="0"/>
              <a:t/>
            </a:r>
            <a:br>
              <a:rPr lang="lt-LT" sz="3600" dirty="0" smtClean="0"/>
            </a:br>
            <a:r>
              <a:rPr lang="lt-LT" sz="3200" b="1" dirty="0" smtClean="0">
                <a:solidFill>
                  <a:srgbClr val="82A11F"/>
                </a:solidFill>
              </a:rPr>
              <a:t>Malda padėkokime Jėzui už šį lobį, kurį gavome Krikšto metu. </a:t>
            </a:r>
            <a:r>
              <a:rPr lang="lt-LT" sz="3600" dirty="0" smtClean="0"/>
              <a:t/>
            </a:r>
            <a:br>
              <a:rPr lang="lt-LT" sz="3600" dirty="0" smtClean="0"/>
            </a:br>
            <a:endParaRPr lang="lt-LT" sz="3600" dirty="0"/>
          </a:p>
        </p:txBody>
      </p:sp>
      <p:sp>
        <p:nvSpPr>
          <p:cNvPr id="8" name="Stačiakampis 7"/>
          <p:cNvSpPr/>
          <p:nvPr/>
        </p:nvSpPr>
        <p:spPr>
          <a:xfrm>
            <a:off x="1043608" y="1484784"/>
            <a:ext cx="7056784" cy="4154984"/>
          </a:xfrm>
          <a:prstGeom prst="rect">
            <a:avLst/>
          </a:prstGeom>
        </p:spPr>
        <p:txBody>
          <a:bodyPr wrap="square">
            <a:spAutoFit/>
          </a:bodyPr>
          <a:lstStyle/>
          <a:p>
            <a:pPr algn="ctr">
              <a:buNone/>
            </a:pPr>
            <a:r>
              <a:rPr lang="lt-LT" sz="2400" b="1" dirty="0" smtClean="0">
                <a:solidFill>
                  <a:srgbClr val="003215"/>
                </a:solidFill>
              </a:rPr>
              <a:t>Ačiū, Jėzau, už Krikšto dovaną.</a:t>
            </a:r>
          </a:p>
          <a:p>
            <a:pPr algn="ctr">
              <a:buNone/>
            </a:pPr>
            <a:r>
              <a:rPr lang="lt-LT" sz="2400" b="1" dirty="0" smtClean="0">
                <a:solidFill>
                  <a:srgbClr val="003215"/>
                </a:solidFill>
              </a:rPr>
              <a:t>Už gyvenimą, kurį man davei, už Tavo malonės dovaną.</a:t>
            </a:r>
          </a:p>
          <a:p>
            <a:pPr algn="ctr">
              <a:buNone/>
            </a:pPr>
            <a:r>
              <a:rPr lang="lt-LT" sz="2400" b="1" dirty="0" smtClean="0">
                <a:solidFill>
                  <a:srgbClr val="003215"/>
                </a:solidFill>
              </a:rPr>
              <a:t>Už tikėjimą, viltį ir meilę,</a:t>
            </a:r>
          </a:p>
          <a:p>
            <a:pPr algn="ctr">
              <a:buNone/>
            </a:pPr>
            <a:r>
              <a:rPr lang="lt-LT" sz="2400" b="1" dirty="0" smtClean="0">
                <a:solidFill>
                  <a:srgbClr val="003215"/>
                </a:solidFill>
              </a:rPr>
              <a:t>Kurių dėka galiu Tave pažinti ir mylėti.</a:t>
            </a:r>
          </a:p>
          <a:p>
            <a:pPr algn="ctr">
              <a:buNone/>
            </a:pPr>
            <a:r>
              <a:rPr lang="lt-LT" sz="2400" b="1" dirty="0" smtClean="0">
                <a:solidFill>
                  <a:srgbClr val="003215"/>
                </a:solidFill>
              </a:rPr>
              <a:t>Tegu Tavo gyvenimas auga manyje.</a:t>
            </a:r>
          </a:p>
          <a:p>
            <a:pPr algn="ctr">
              <a:buNone/>
            </a:pPr>
            <a:r>
              <a:rPr lang="lt-LT" sz="2400" b="1" dirty="0" smtClean="0">
                <a:solidFill>
                  <a:srgbClr val="003215"/>
                </a:solidFill>
              </a:rPr>
              <a:t>Mokyk mane maitinti jį Tavo Žodžiu,</a:t>
            </a:r>
          </a:p>
          <a:p>
            <a:pPr algn="ctr">
              <a:buNone/>
            </a:pPr>
            <a:r>
              <a:rPr lang="lt-LT" sz="2400" b="1" dirty="0" smtClean="0">
                <a:solidFill>
                  <a:srgbClr val="003215"/>
                </a:solidFill>
              </a:rPr>
              <a:t>Ugdyti malda ir artimo meile.</a:t>
            </a:r>
          </a:p>
          <a:p>
            <a:pPr algn="ctr">
              <a:buNone/>
            </a:pPr>
            <a:r>
              <a:rPr lang="lt-LT" sz="2400" b="1" dirty="0" smtClean="0">
                <a:solidFill>
                  <a:srgbClr val="003215"/>
                </a:solidFill>
              </a:rPr>
              <a:t>Tuomet kasdien aš vis labiau panašėsiu į Tave,</a:t>
            </a:r>
          </a:p>
          <a:p>
            <a:pPr algn="ctr">
              <a:buNone/>
            </a:pPr>
            <a:r>
              <a:rPr lang="lt-LT" sz="2400" b="1" dirty="0" smtClean="0">
                <a:solidFill>
                  <a:srgbClr val="003215"/>
                </a:solidFill>
              </a:rPr>
              <a:t>Augsiu šventume , vis labiau tapsiu</a:t>
            </a:r>
          </a:p>
          <a:p>
            <a:pPr algn="ctr">
              <a:buNone/>
            </a:pPr>
            <a:r>
              <a:rPr lang="lt-LT" sz="2400" b="1" dirty="0" smtClean="0">
                <a:solidFill>
                  <a:srgbClr val="003215"/>
                </a:solidFill>
              </a:rPr>
              <a:t>Šviesos vaiku, Bažnyčios vaiku.</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ntraštė 4"/>
          <p:cNvSpPr>
            <a:spLocks noGrp="1"/>
          </p:cNvSpPr>
          <p:nvPr>
            <p:ph type="title"/>
          </p:nvPr>
        </p:nvSpPr>
        <p:spPr>
          <a:xfrm>
            <a:off x="467544" y="332656"/>
            <a:ext cx="8229600" cy="1143000"/>
          </a:xfrm>
        </p:spPr>
        <p:txBody>
          <a:bodyPr/>
          <a:lstStyle/>
          <a:p>
            <a:r>
              <a:rPr lang="lt-LT" sz="2000" dirty="0">
                <a:solidFill>
                  <a:srgbClr val="002060"/>
                </a:solidFill>
              </a:rPr>
              <a:t/>
            </a:r>
            <a:br>
              <a:rPr lang="lt-LT" sz="2000" dirty="0">
                <a:solidFill>
                  <a:srgbClr val="002060"/>
                </a:solidFill>
              </a:rPr>
            </a:br>
            <a:r>
              <a:rPr lang="lt-LT" sz="4800" dirty="0">
                <a:solidFill>
                  <a:srgbClr val="002060"/>
                </a:solidFill>
              </a:rPr>
              <a:t>Šaltiniai </a:t>
            </a:r>
          </a:p>
        </p:txBody>
      </p:sp>
      <p:sp>
        <p:nvSpPr>
          <p:cNvPr id="6" name="Turinio vietos rezervavimo ženklas 5"/>
          <p:cNvSpPr>
            <a:spLocks noGrp="1"/>
          </p:cNvSpPr>
          <p:nvPr>
            <p:ph idx="1"/>
          </p:nvPr>
        </p:nvSpPr>
        <p:spPr/>
        <p:txBody>
          <a:bodyPr/>
          <a:lstStyle/>
          <a:p>
            <a:pPr>
              <a:buNone/>
            </a:pPr>
            <a:r>
              <a:rPr lang="lt-LT" sz="2000" dirty="0" smtClean="0">
                <a:solidFill>
                  <a:srgbClr val="002060"/>
                </a:solidFill>
              </a:rPr>
              <a:t>   </a:t>
            </a:r>
          </a:p>
          <a:p>
            <a:pPr>
              <a:buSzPct val="80000"/>
              <a:buNone/>
              <a:defRPr/>
            </a:pPr>
            <a:r>
              <a:rPr lang="lt-LT" sz="2000" i="1" dirty="0" smtClean="0">
                <a:solidFill>
                  <a:srgbClr val="990000"/>
                </a:solidFill>
                <a:latin typeface="Times New Roman" pitchFamily="18" charset="0"/>
                <a:cs typeface="Times New Roman" pitchFamily="18" charset="0"/>
              </a:rPr>
              <a:t>    </a:t>
            </a:r>
            <a:r>
              <a:rPr lang="lt-LT" sz="2000" dirty="0" smtClean="0">
                <a:solidFill>
                  <a:srgbClr val="002060"/>
                </a:solidFill>
              </a:rPr>
              <a:t>♦</a:t>
            </a:r>
            <a:r>
              <a:rPr lang="lt-LT" sz="2000" i="1" dirty="0" smtClean="0">
                <a:solidFill>
                  <a:srgbClr val="990000"/>
                </a:solidFill>
                <a:latin typeface="Times New Roman" pitchFamily="18" charset="0"/>
                <a:cs typeface="Times New Roman" pitchFamily="18" charset="0"/>
              </a:rPr>
              <a:t> </a:t>
            </a:r>
            <a:r>
              <a:rPr lang="lt-LT" sz="2000" i="1" dirty="0" err="1" smtClean="0">
                <a:solidFill>
                  <a:srgbClr val="002060"/>
                </a:solidFill>
                <a:latin typeface="Times New Roman" pitchFamily="18" charset="0"/>
                <a:cs typeface="Times New Roman" pitchFamily="18" charset="0"/>
              </a:rPr>
              <a:t>Le</a:t>
            </a:r>
            <a:r>
              <a:rPr lang="lt-LT" sz="2000" i="1" dirty="0" smtClean="0">
                <a:solidFill>
                  <a:srgbClr val="002060"/>
                </a:solidFill>
                <a:latin typeface="Times New Roman" pitchFamily="18" charset="0"/>
                <a:cs typeface="Times New Roman" pitchFamily="18" charset="0"/>
              </a:rPr>
              <a:t> </a:t>
            </a:r>
            <a:r>
              <a:rPr lang="lt-LT" sz="2000" i="1" dirty="0" err="1" smtClean="0">
                <a:solidFill>
                  <a:srgbClr val="002060"/>
                </a:solidFill>
                <a:latin typeface="Times New Roman" pitchFamily="18" charset="0"/>
                <a:cs typeface="Times New Roman" pitchFamily="18" charset="0"/>
              </a:rPr>
              <a:t>Bourhis</a:t>
            </a:r>
            <a:r>
              <a:rPr lang="lt-LT" sz="2000" i="1" dirty="0" smtClean="0">
                <a:solidFill>
                  <a:srgbClr val="002060"/>
                </a:solidFill>
                <a:latin typeface="Times New Roman" pitchFamily="18" charset="0"/>
                <a:cs typeface="Times New Roman" pitchFamily="18" charset="0"/>
              </a:rPr>
              <a:t> A. M., </a:t>
            </a:r>
            <a:r>
              <a:rPr lang="lt-LT" sz="2000" i="1" dirty="0" err="1" smtClean="0">
                <a:solidFill>
                  <a:srgbClr val="002060"/>
                </a:solidFill>
                <a:latin typeface="Times New Roman" pitchFamily="18" charset="0"/>
                <a:cs typeface="Times New Roman" pitchFamily="18" charset="0"/>
              </a:rPr>
              <a:t>Caulle</a:t>
            </a:r>
            <a:r>
              <a:rPr lang="lt-LT" sz="2000" i="1" dirty="0" smtClean="0">
                <a:solidFill>
                  <a:srgbClr val="002060"/>
                </a:solidFill>
                <a:latin typeface="Times New Roman" pitchFamily="18" charset="0"/>
                <a:cs typeface="Times New Roman" pitchFamily="18" charset="0"/>
              </a:rPr>
              <a:t> B. </a:t>
            </a:r>
            <a:r>
              <a:rPr lang="lt-LT" sz="2000" dirty="0" smtClean="0">
                <a:solidFill>
                  <a:srgbClr val="002060"/>
                </a:solidFill>
                <a:latin typeface="Times New Roman" pitchFamily="18" charset="0"/>
                <a:cs typeface="Times New Roman" pitchFamily="18" charset="0"/>
              </a:rPr>
              <a:t>Gyvenkite kaip šviesos vaikai.</a:t>
            </a:r>
            <a:endParaRPr lang="en-US" sz="2000" dirty="0" smtClean="0">
              <a:solidFill>
                <a:srgbClr val="002060"/>
              </a:solidFill>
              <a:latin typeface="Times New Roman" pitchFamily="18" charset="0"/>
              <a:cs typeface="Times New Roman" pitchFamily="18" charset="0"/>
            </a:endParaRPr>
          </a:p>
          <a:p>
            <a:pPr>
              <a:buSzPct val="80000"/>
              <a:buNone/>
              <a:defRPr/>
            </a:pPr>
            <a:r>
              <a:rPr lang="lt-LT" sz="2000" dirty="0" smtClean="0">
                <a:solidFill>
                  <a:srgbClr val="002060"/>
                </a:solidFill>
                <a:latin typeface="Times New Roman" pitchFamily="18" charset="0"/>
                <a:cs typeface="Times New Roman" pitchFamily="18" charset="0"/>
              </a:rPr>
              <a:t>       Katecheto knyga. Vilnius: Katalikų pasaulio leidiniai, 2010</a:t>
            </a:r>
          </a:p>
          <a:p>
            <a:pPr>
              <a:buSzPct val="80000"/>
              <a:buNone/>
              <a:defRPr/>
            </a:pPr>
            <a:r>
              <a:rPr lang="lt-LT" sz="2000" dirty="0" smtClean="0">
                <a:solidFill>
                  <a:srgbClr val="002060"/>
                </a:solidFill>
                <a:latin typeface="Times New Roman" pitchFamily="18" charset="0"/>
                <a:cs typeface="Times New Roman" pitchFamily="18" charset="0"/>
              </a:rPr>
              <a:t>   </a:t>
            </a:r>
            <a:r>
              <a:rPr lang="lt-LT" sz="2000" dirty="0" smtClean="0">
                <a:solidFill>
                  <a:srgbClr val="002060"/>
                </a:solidFill>
              </a:rPr>
              <a:t> ♦ </a:t>
            </a:r>
            <a:r>
              <a:rPr lang="lt-LT" sz="2000" u="sng" dirty="0" err="1" smtClean="0">
                <a:solidFill>
                  <a:srgbClr val="002060"/>
                </a:solidFill>
                <a:latin typeface="Times New Roman" pitchFamily="18" charset="0"/>
                <a:cs typeface="Times New Roman" pitchFamily="18" charset="0"/>
                <a:hlinkClick r:id="rId3"/>
              </a:rPr>
              <a:t>www.sonastik.ee</a:t>
            </a:r>
            <a:r>
              <a:rPr lang="lt-LT" sz="2000" u="sng" dirty="0" smtClean="0">
                <a:solidFill>
                  <a:srgbClr val="002060"/>
                </a:solidFill>
                <a:latin typeface="Times New Roman" pitchFamily="18" charset="0"/>
                <a:cs typeface="Times New Roman" pitchFamily="18" charset="0"/>
              </a:rPr>
              <a:t> </a:t>
            </a:r>
            <a:r>
              <a:rPr lang="en-GB" sz="2000" u="sng" dirty="0" smtClean="0">
                <a:solidFill>
                  <a:srgbClr val="002060"/>
                </a:solidFill>
                <a:latin typeface="Times New Roman" pitchFamily="18" charset="0"/>
                <a:cs typeface="Times New Roman" pitchFamily="18" charset="0"/>
              </a:rPr>
              <a:t> </a:t>
            </a:r>
            <a:endParaRPr lang="lt-LT" sz="2000" u="sng" dirty="0" smtClean="0">
              <a:solidFill>
                <a:srgbClr val="002060"/>
              </a:solidFill>
              <a:latin typeface="Times New Roman" pitchFamily="18" charset="0"/>
              <a:cs typeface="Times New Roman" pitchFamily="18" charset="0"/>
            </a:endParaRPr>
          </a:p>
          <a:p>
            <a:pPr marL="0" indent="0">
              <a:buSzPct val="80000"/>
              <a:buNone/>
              <a:defRPr/>
            </a:pPr>
            <a:r>
              <a:rPr lang="lt-LT" sz="2000" dirty="0" smtClean="0">
                <a:solidFill>
                  <a:srgbClr val="002060"/>
                </a:solidFill>
              </a:rPr>
              <a:t>    ♦ </a:t>
            </a:r>
            <a:r>
              <a:rPr lang="lt-LT" sz="2000" dirty="0" err="1" smtClean="0">
                <a:solidFill>
                  <a:srgbClr val="002060"/>
                </a:solidFill>
                <a:hlinkClick r:id="rId4"/>
              </a:rPr>
              <a:t>www.clipartof.com</a:t>
            </a:r>
            <a:r>
              <a:rPr lang="lt-LT" sz="2000" dirty="0" smtClean="0">
                <a:solidFill>
                  <a:srgbClr val="002060"/>
                </a:solidFill>
              </a:rPr>
              <a:t> </a:t>
            </a:r>
            <a:r>
              <a:rPr lang="en-GB" sz="2000" dirty="0" smtClean="0">
                <a:solidFill>
                  <a:srgbClr val="002060"/>
                </a:solidFill>
              </a:rPr>
              <a:t> </a:t>
            </a:r>
            <a:endParaRPr lang="lt-LT" sz="2000" dirty="0" smtClean="0">
              <a:solidFill>
                <a:srgbClr val="002060"/>
              </a:solidFill>
            </a:endParaRPr>
          </a:p>
          <a:p>
            <a:pPr marL="0" indent="0">
              <a:buSzPct val="80000"/>
              <a:buNone/>
              <a:defRPr/>
            </a:pPr>
            <a:r>
              <a:rPr lang="lt-LT" sz="2000" dirty="0">
                <a:solidFill>
                  <a:srgbClr val="002060"/>
                </a:solidFill>
              </a:rPr>
              <a:t> </a:t>
            </a:r>
            <a:r>
              <a:rPr lang="lt-LT" sz="2000" dirty="0" smtClean="0">
                <a:solidFill>
                  <a:srgbClr val="002060"/>
                </a:solidFill>
              </a:rPr>
              <a:t>   ♦ </a:t>
            </a:r>
            <a:r>
              <a:rPr lang="lt-LT" sz="2000" u="sng" dirty="0" err="1" smtClean="0">
                <a:solidFill>
                  <a:srgbClr val="002060"/>
                </a:solidFill>
                <a:hlinkClick r:id="rId5"/>
              </a:rPr>
              <a:t>www.mesijas.lt</a:t>
            </a:r>
            <a:r>
              <a:rPr lang="lt-LT" sz="2000" u="sng" dirty="0" smtClean="0">
                <a:solidFill>
                  <a:srgbClr val="002060"/>
                </a:solidFill>
              </a:rPr>
              <a:t> </a:t>
            </a:r>
            <a:r>
              <a:rPr lang="en-GB" sz="2000" u="sng" dirty="0" smtClean="0">
                <a:solidFill>
                  <a:srgbClr val="002060"/>
                </a:solidFill>
              </a:rPr>
              <a:t> </a:t>
            </a:r>
            <a:r>
              <a:rPr lang="lt-LT" sz="2000" u="sng" dirty="0" smtClean="0">
                <a:solidFill>
                  <a:srgbClr val="002060"/>
                </a:solidFill>
              </a:rPr>
              <a:t> </a:t>
            </a:r>
            <a:r>
              <a:rPr lang="en-GB" sz="2000" u="sng" dirty="0" smtClean="0">
                <a:solidFill>
                  <a:srgbClr val="002060"/>
                </a:solidFill>
              </a:rPr>
              <a:t> </a:t>
            </a:r>
            <a:endParaRPr lang="en-US" sz="2000" u="sng" dirty="0" smtClean="0">
              <a:solidFill>
                <a:srgbClr val="002060"/>
              </a:solidFill>
            </a:endParaRPr>
          </a:p>
          <a:p>
            <a:pPr>
              <a:buNone/>
            </a:pPr>
            <a:r>
              <a:rPr lang="lt-LT" sz="2000" dirty="0" smtClean="0">
                <a:solidFill>
                  <a:srgbClr val="002060"/>
                </a:solidFill>
              </a:rPr>
              <a:t>    ♦ </a:t>
            </a:r>
            <a:r>
              <a:rPr lang="lt-LT" sz="2000" u="sng" dirty="0" err="1" smtClean="0">
                <a:solidFill>
                  <a:srgbClr val="002060"/>
                </a:solidFill>
                <a:hlinkClick r:id="rId6"/>
              </a:rPr>
              <a:t>www.annandaleumc.org</a:t>
            </a:r>
            <a:r>
              <a:rPr lang="lt-LT" sz="2000" u="sng" dirty="0" smtClean="0">
                <a:solidFill>
                  <a:srgbClr val="002060"/>
                </a:solidFill>
              </a:rPr>
              <a:t> </a:t>
            </a:r>
            <a:r>
              <a:rPr lang="en-GB" sz="2000" u="sng" dirty="0" smtClean="0">
                <a:solidFill>
                  <a:srgbClr val="002060"/>
                </a:solidFill>
              </a:rPr>
              <a:t> </a:t>
            </a:r>
            <a:endParaRPr lang="lt-LT" sz="2000" u="sng" dirty="0" smtClean="0">
              <a:solidFill>
                <a:srgbClr val="002060"/>
              </a:solidFill>
            </a:endParaRPr>
          </a:p>
          <a:p>
            <a:pPr>
              <a:buNone/>
            </a:pPr>
            <a:r>
              <a:rPr lang="lt-LT" sz="2000" dirty="0" smtClean="0">
                <a:solidFill>
                  <a:srgbClr val="002060"/>
                </a:solidFill>
              </a:rPr>
              <a:t>    ♦ </a:t>
            </a:r>
            <a:r>
              <a:rPr lang="lt-LT" sz="2000" u="sng" dirty="0" err="1" smtClean="0">
                <a:solidFill>
                  <a:srgbClr val="002060"/>
                </a:solidFill>
                <a:hlinkClick r:id="rId7"/>
              </a:rPr>
              <a:t>www.downandconnor.org</a:t>
            </a:r>
            <a:r>
              <a:rPr lang="lt-LT" sz="2000" u="sng" dirty="0" smtClean="0">
                <a:solidFill>
                  <a:srgbClr val="002060"/>
                </a:solidFill>
              </a:rPr>
              <a:t> </a:t>
            </a:r>
            <a:r>
              <a:rPr lang="en-GB" sz="2000" u="sng" dirty="0" smtClean="0">
                <a:solidFill>
                  <a:srgbClr val="002060"/>
                </a:solidFill>
              </a:rPr>
              <a:t> </a:t>
            </a:r>
            <a:endParaRPr lang="lt-LT" sz="2000" u="sng" dirty="0" smtClean="0">
              <a:solidFill>
                <a:srgbClr val="002060"/>
              </a:solidFill>
            </a:endParaRPr>
          </a:p>
          <a:p>
            <a:pPr>
              <a:buNone/>
            </a:pPr>
            <a:r>
              <a:rPr lang="lt-LT" sz="2000" smtClean="0">
                <a:solidFill>
                  <a:srgbClr val="002060"/>
                </a:solidFill>
              </a:rPr>
              <a:t>    ♦ </a:t>
            </a:r>
            <a:r>
              <a:rPr lang="lt-LT" sz="2000" dirty="0" err="1" smtClean="0">
                <a:solidFill>
                  <a:srgbClr val="002060"/>
                </a:solidFill>
                <a:hlinkClick r:id="rId8"/>
              </a:rPr>
              <a:t>www.dmpc.org</a:t>
            </a:r>
            <a:r>
              <a:rPr lang="lt-LT" sz="2000" dirty="0" smtClean="0">
                <a:solidFill>
                  <a:srgbClr val="002060"/>
                </a:solidFill>
              </a:rPr>
              <a:t> </a:t>
            </a:r>
            <a:r>
              <a:rPr lang="en-GB" sz="2000" dirty="0" smtClean="0">
                <a:solidFill>
                  <a:srgbClr val="002060"/>
                </a:solidFill>
              </a:rPr>
              <a:t> </a:t>
            </a:r>
            <a:r>
              <a:rPr lang="lt-LT" sz="2000" dirty="0">
                <a:solidFill>
                  <a:srgbClr val="002060"/>
                </a:solidFill>
              </a:rPr>
              <a:t/>
            </a:r>
            <a:br>
              <a:rPr lang="lt-LT" sz="2000" dirty="0">
                <a:solidFill>
                  <a:srgbClr val="002060"/>
                </a:solidFill>
              </a:rPr>
            </a:br>
            <a:endParaRPr lang="lt-LT" sz="2000" dirty="0" smtClean="0">
              <a:solidFill>
                <a:srgbClr val="002060"/>
              </a:solidFill>
            </a:endParaRPr>
          </a:p>
          <a:p>
            <a:pPr>
              <a:buNone/>
            </a:pPr>
            <a:endParaRPr lang="lt-LT" sz="2000" dirty="0" smtClean="0"/>
          </a:p>
          <a:p>
            <a:endParaRPr lang="lt-LT" sz="2000" dirty="0" smtClean="0"/>
          </a:p>
          <a:p>
            <a:endParaRPr lang="lt-LT" dirty="0" smtClean="0">
              <a:solidFill>
                <a:srgbClr val="663300"/>
              </a:solidFill>
            </a:endParaRPr>
          </a:p>
          <a:p>
            <a:endParaRPr lang="lt-LT" dirty="0"/>
          </a:p>
        </p:txBody>
      </p:sp>
    </p:spTree>
    <p:custDataLst>
      <p:tags r:id="rId1"/>
    </p:custDataLst>
    <p:extLst>
      <p:ext uri="{BB962C8B-B14F-4D97-AF65-F5344CB8AC3E}">
        <p14:creationId xmlns="" xmlns:p14="http://schemas.microsoft.com/office/powerpoint/2010/main" val="3887952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urinio vietos rezervavimo ženklas 4"/>
          <p:cNvSpPr>
            <a:spLocks noGrp="1"/>
          </p:cNvSpPr>
          <p:nvPr>
            <p:ph idx="1"/>
          </p:nvPr>
        </p:nvSpPr>
        <p:spPr>
          <a:xfrm>
            <a:off x="467544" y="908720"/>
            <a:ext cx="8229600" cy="4104456"/>
          </a:xfrm>
        </p:spPr>
        <p:txBody>
          <a:bodyPr/>
          <a:lstStyle/>
          <a:p>
            <a:pPr algn="ctr">
              <a:buNone/>
            </a:pPr>
            <a:r>
              <a:rPr lang="en-US" sz="2800" b="1" dirty="0" smtClean="0">
                <a:solidFill>
                  <a:srgbClr val="663300"/>
                </a:solidFill>
              </a:rPr>
              <a:t>   </a:t>
            </a:r>
          </a:p>
          <a:p>
            <a:pPr algn="ctr">
              <a:buNone/>
            </a:pPr>
            <a:r>
              <a:rPr lang="en-US" sz="2800" b="1" dirty="0" smtClean="0">
                <a:solidFill>
                  <a:srgbClr val="663300"/>
                </a:solidFill>
              </a:rPr>
              <a:t> </a:t>
            </a:r>
            <a:r>
              <a:rPr lang="lt-LT" sz="2400" b="1" dirty="0" smtClean="0">
                <a:solidFill>
                  <a:srgbClr val="996600"/>
                </a:solidFill>
              </a:rPr>
              <a:t>Pilni Šventosios Dvasios, Petras ir apaštalai dabar išdrįsta skelbti savo tikėjimą prisikėlusiu Jėzumi. Jie skelbia Gerąją išgelbėjimo Naujieną, Jėzaus atneštą visiems žmonėms.  Ši Geroji Naujiena buvo perduota ir mums. </a:t>
            </a:r>
            <a:br>
              <a:rPr lang="lt-LT" sz="2400" b="1" dirty="0" smtClean="0">
                <a:solidFill>
                  <a:srgbClr val="996600"/>
                </a:solidFill>
              </a:rPr>
            </a:br>
            <a:r>
              <a:rPr lang="en-US" sz="2400" b="1" dirty="0" smtClean="0">
                <a:solidFill>
                  <a:srgbClr val="996600"/>
                </a:solidFill>
              </a:rPr>
              <a:t>D</a:t>
            </a:r>
            <a:r>
              <a:rPr lang="lt-LT" sz="2400" b="1" dirty="0" smtClean="0">
                <a:solidFill>
                  <a:srgbClr val="996600"/>
                </a:solidFill>
              </a:rPr>
              <a:t>rauge su viso pasaulio krikščionimis, mes galime skelbti Bažnyčios tikėjimą. Nors kiekvienoje šalyje kalbama kitokia kalba, visi krikščionys džiaugiasi galėdami kartu, viena širdimi, išsakyti tą patį tikėjimą.</a:t>
            </a:r>
            <a:endParaRPr lang="en-US" sz="2400" b="1" dirty="0" smtClean="0">
              <a:solidFill>
                <a:srgbClr val="996600"/>
              </a:solidFill>
            </a:endParaRPr>
          </a:p>
          <a:p>
            <a:pPr algn="ctr">
              <a:buNone/>
            </a:pPr>
            <a:endParaRPr lang="en-US" sz="2400" b="1" dirty="0" smtClean="0">
              <a:solidFill>
                <a:srgbClr val="CC6600"/>
              </a:solidFill>
            </a:endParaRPr>
          </a:p>
          <a:p>
            <a:pPr algn="ctr">
              <a:buNone/>
            </a:pPr>
            <a:r>
              <a:rPr lang="en-US" sz="2400" b="1" dirty="0" smtClean="0">
                <a:solidFill>
                  <a:srgbClr val="996633"/>
                </a:solidFill>
              </a:rPr>
              <a:t>                                                                 </a:t>
            </a:r>
            <a:endParaRPr lang="en-US" sz="2400" b="1" dirty="0" smtClean="0">
              <a:solidFill>
                <a:srgbClr val="996600"/>
              </a:solidFill>
            </a:endParaRPr>
          </a:p>
          <a:p>
            <a:pPr algn="ctr">
              <a:buNone/>
            </a:pPr>
            <a:r>
              <a:rPr lang="en-US" sz="2400" b="1" dirty="0" smtClean="0">
                <a:solidFill>
                  <a:srgbClr val="996600"/>
                </a:solidFill>
              </a:rPr>
              <a:t>                                                      </a:t>
            </a:r>
          </a:p>
          <a:p>
            <a:pPr algn="ctr">
              <a:buNone/>
            </a:pPr>
            <a:endParaRPr lang="en-US" sz="2400" b="1" dirty="0" smtClean="0">
              <a:solidFill>
                <a:srgbClr val="CC6600"/>
              </a:solidFill>
            </a:endParaRPr>
          </a:p>
          <a:p>
            <a:pPr algn="ctr">
              <a:buNone/>
            </a:pPr>
            <a:r>
              <a:rPr lang="en-US" sz="2400" b="1" dirty="0" smtClean="0">
                <a:solidFill>
                  <a:srgbClr val="CC6600"/>
                </a:solidFill>
              </a:rPr>
              <a:t>                                                               </a:t>
            </a:r>
            <a:endParaRPr lang="lt-LT" sz="2400" b="1" dirty="0">
              <a:solidFill>
                <a:srgbClr val="996633"/>
              </a:solidFill>
            </a:endParaRPr>
          </a:p>
        </p:txBody>
      </p:sp>
    </p:spTree>
    <p:custDataLst>
      <p:tags r:id="rId1"/>
    </p:custDataLst>
    <p:extLst>
      <p:ext uri="{BB962C8B-B14F-4D97-AF65-F5344CB8AC3E}">
        <p14:creationId xmlns="" xmlns:p14="http://schemas.microsoft.com/office/powerpoint/2010/main" val="2286214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o vietos rezervavimo ženklas 3"/>
          <p:cNvSpPr>
            <a:spLocks noGrp="1"/>
          </p:cNvSpPr>
          <p:nvPr>
            <p:ph type="body" idx="10"/>
          </p:nvPr>
        </p:nvSpPr>
        <p:spPr>
          <a:xfrm>
            <a:off x="155448" y="116586"/>
            <a:ext cx="8833104" cy="1152174"/>
          </a:xfrm>
        </p:spPr>
        <p:txBody>
          <a:bodyPr/>
          <a:lstStyle/>
          <a:p>
            <a:r>
              <a:rPr lang="lt-LT" b="1" dirty="0" smtClean="0">
                <a:solidFill>
                  <a:srgbClr val="82A11F"/>
                </a:solidFill>
              </a:rPr>
              <a:t>Kaip manote, kaip</a:t>
            </a:r>
            <a:r>
              <a:rPr lang="lt-LT" b="1" dirty="0" smtClean="0">
                <a:solidFill>
                  <a:srgbClr val="C00000"/>
                </a:solidFill>
              </a:rPr>
              <a:t> </a:t>
            </a:r>
            <a:r>
              <a:rPr lang="lt-LT" b="1" dirty="0" smtClean="0">
                <a:solidFill>
                  <a:srgbClr val="82A11F"/>
                </a:solidFill>
              </a:rPr>
              <a:t>žmonės reaguos į Petro kalbą?</a:t>
            </a:r>
            <a:endParaRPr lang="lt-LT" dirty="0"/>
          </a:p>
        </p:txBody>
      </p:sp>
      <p:sp>
        <p:nvSpPr>
          <p:cNvPr id="5" name="Turinio vietos rezervavimo ženklas 4"/>
          <p:cNvSpPr>
            <a:spLocks noGrp="1"/>
          </p:cNvSpPr>
          <p:nvPr>
            <p:ph sz="quarter" idx="11"/>
          </p:nvPr>
        </p:nvSpPr>
        <p:spPr>
          <a:xfrm>
            <a:off x="1331640" y="1916832"/>
            <a:ext cx="3600400" cy="1522476"/>
          </a:xfrm>
        </p:spPr>
        <p:txBody>
          <a:bodyPr>
            <a:normAutofit/>
          </a:bodyPr>
          <a:lstStyle/>
          <a:p>
            <a:r>
              <a:rPr lang="lt-LT" sz="2400" b="1" dirty="0" smtClean="0">
                <a:solidFill>
                  <a:srgbClr val="996600"/>
                </a:solidFill>
              </a:rPr>
              <a:t>Jie šį žodį </a:t>
            </a:r>
            <a:r>
              <a:rPr lang="lt-LT" sz="2400" b="1" dirty="0" err="1" smtClean="0">
                <a:solidFill>
                  <a:srgbClr val="996600"/>
                </a:solidFill>
              </a:rPr>
              <a:t>atme</a:t>
            </a:r>
            <a:r>
              <a:rPr lang="en-US" sz="2400" b="1" dirty="0" smtClean="0">
                <a:solidFill>
                  <a:srgbClr val="996600"/>
                </a:solidFill>
              </a:rPr>
              <a:t>s.</a:t>
            </a:r>
            <a:endParaRPr lang="lt-LT" sz="2400" dirty="0"/>
          </a:p>
        </p:txBody>
      </p:sp>
      <p:sp>
        <p:nvSpPr>
          <p:cNvPr id="6" name="Turinio vietos rezervavimo ženklas 5"/>
          <p:cNvSpPr>
            <a:spLocks noGrp="1"/>
          </p:cNvSpPr>
          <p:nvPr>
            <p:ph sz="quarter" idx="12"/>
          </p:nvPr>
        </p:nvSpPr>
        <p:spPr>
          <a:xfrm>
            <a:off x="1371600" y="3540785"/>
            <a:ext cx="4712568" cy="1522476"/>
          </a:xfrm>
        </p:spPr>
        <p:txBody>
          <a:bodyPr>
            <a:normAutofit/>
          </a:bodyPr>
          <a:lstStyle/>
          <a:p>
            <a:r>
              <a:rPr lang="lt-LT" sz="2400" b="1" dirty="0" smtClean="0">
                <a:solidFill>
                  <a:srgbClr val="996600"/>
                </a:solidFill>
              </a:rPr>
              <a:t>Jų širdis atsivers, ir jie priims</a:t>
            </a:r>
            <a:r>
              <a:rPr lang="en-US" sz="2400" b="1" dirty="0" smtClean="0">
                <a:solidFill>
                  <a:srgbClr val="996600"/>
                </a:solidFill>
              </a:rPr>
              <a:t>.</a:t>
            </a:r>
            <a:endParaRPr lang="lt-LT" sz="2400" dirty="0"/>
          </a:p>
        </p:txBody>
      </p:sp>
      <p:pic>
        <p:nvPicPr>
          <p:cNvPr id="7" name="Picture 2" descr="http://www.lsdp.lt/images/news/news-full/%252Fimages%252FRegionu_nuotraukos%252FKaunas_sveikinimas.jpg"/>
          <p:cNvPicPr>
            <a:picLocks noChangeAspect="1" noChangeArrowheads="1"/>
          </p:cNvPicPr>
          <p:nvPr/>
        </p:nvPicPr>
        <p:blipFill>
          <a:blip r:embed="rId4" cstate="print"/>
          <a:srcRect/>
          <a:stretch>
            <a:fillRect/>
          </a:stretch>
        </p:blipFill>
        <p:spPr bwMode="auto">
          <a:xfrm>
            <a:off x="5148064" y="1196752"/>
            <a:ext cx="3400425" cy="2857500"/>
          </a:xfrm>
          <a:prstGeom prst="flowChartPunchedTape">
            <a:avLst/>
          </a:prstGeom>
          <a:noFill/>
        </p:spPr>
      </p:pic>
      <p:pic>
        <p:nvPicPr>
          <p:cNvPr id="8" name="Paveikslėlis 7"/>
          <p:cNvPicPr>
            <a:picLocks/>
          </p:cNvPicPr>
          <p:nvPr>
            <p:custDataLst>
              <p:tags r:id="rId2"/>
            </p:custDataLst>
          </p:nvPr>
        </p:nvPicPr>
        <p:blipFill>
          <a:blip r:embed="rId5" cstate="print">
            <a:extLst>
              <a:ext uri="{28A0092B-C50C-407E-A947-70E740481C1C}">
                <a14:useLocalDpi xmlns="" xmlns:a14="http://schemas.microsoft.com/office/drawing/2010/main" val="0"/>
              </a:ext>
            </a:extLst>
          </a:blip>
          <a:stretch>
            <a:fillRect/>
          </a:stretch>
        </p:blipFill>
        <p:spPr>
          <a:xfrm>
            <a:off x="155448" y="3873398"/>
            <a:ext cx="857250" cy="857250"/>
          </a:xfrm>
          <a:prstGeom prst="rect">
            <a:avLst/>
          </a:prstGeom>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en-US" sz="3200" dirty="0" smtClean="0"/>
              <a:t/>
            </a:r>
            <a:br>
              <a:rPr lang="en-US" sz="3200" dirty="0" smtClean="0"/>
            </a:br>
            <a:r>
              <a:rPr lang="lt-LT" sz="3200" b="1" dirty="0" smtClean="0">
                <a:solidFill>
                  <a:srgbClr val="82A11F"/>
                </a:solidFill>
              </a:rPr>
              <a:t>Paruoškime širdį klausytis Dievo žodžio.</a:t>
            </a:r>
            <a:br>
              <a:rPr lang="lt-LT" sz="3200" b="1" dirty="0" smtClean="0">
                <a:solidFill>
                  <a:srgbClr val="82A11F"/>
                </a:solidFill>
              </a:rPr>
            </a:br>
            <a:endParaRPr lang="lt-LT" sz="3200" b="1" dirty="0">
              <a:solidFill>
                <a:srgbClr val="82A11F"/>
              </a:solidFill>
            </a:endParaRPr>
          </a:p>
        </p:txBody>
      </p:sp>
      <p:pic>
        <p:nvPicPr>
          <p:cNvPr id="4" name="irc_mi" descr="http://talesfromanopenbook.files.wordpress.com/2012/10/book.jpg"/>
          <p:cNvPicPr>
            <a:picLocks noGrp="1"/>
          </p:cNvPicPr>
          <p:nvPr>
            <p:ph idx="1"/>
          </p:nvPr>
        </p:nvPicPr>
        <p:blipFill>
          <a:blip r:embed="rId3" cstate="print">
            <a:extLst>
              <a:ext uri="{BEBA8EAE-BF5A-486C-A8C5-ECC9F3942E4B}">
                <a14:imgProps xmlns="" xmlns:a14="http://schemas.microsoft.com/office/drawing/2010/main">
                  <a14:imgLayer r:embed="rId4">
                    <a14:imgEffect>
                      <a14:backgroundRemoval t="0" b="98754" l="0" r="100000"/>
                    </a14:imgEffect>
                  </a14:imgLayer>
                </a14:imgProps>
              </a:ext>
              <a:ext uri="{28A0092B-C50C-407E-A947-70E740481C1C}">
                <a14:useLocalDpi xmlns="" xmlns:a14="http://schemas.microsoft.com/office/drawing/2010/main" val="0"/>
              </a:ext>
            </a:extLst>
          </a:blip>
          <a:srcRect/>
          <a:stretch>
            <a:fillRect/>
          </a:stretch>
        </p:blipFill>
        <p:spPr bwMode="auto">
          <a:xfrm rot="481940">
            <a:off x="577767" y="1316009"/>
            <a:ext cx="7518223" cy="4562431"/>
          </a:xfrm>
          <a:prstGeom prst="rect">
            <a:avLst/>
          </a:prstGeom>
          <a:noFill/>
          <a:ln>
            <a:noFill/>
          </a:ln>
        </p:spPr>
      </p:pic>
      <p:sp>
        <p:nvSpPr>
          <p:cNvPr id="5" name="Stačiakampis 4"/>
          <p:cNvSpPr/>
          <p:nvPr/>
        </p:nvSpPr>
        <p:spPr>
          <a:xfrm rot="20232988">
            <a:off x="1838785" y="1717549"/>
            <a:ext cx="1708912" cy="2031325"/>
          </a:xfrm>
          <a:prstGeom prst="rect">
            <a:avLst/>
          </a:prstGeom>
        </p:spPr>
        <p:txBody>
          <a:bodyPr wrap="square">
            <a:spAutoFit/>
          </a:bodyPr>
          <a:lstStyle/>
          <a:p>
            <a:r>
              <a:rPr lang="lt-LT" b="1" dirty="0" smtClean="0">
                <a:solidFill>
                  <a:schemeClr val="tx2">
                    <a:lumMod val="75000"/>
                    <a:lumOff val="25000"/>
                  </a:schemeClr>
                </a:solidFill>
              </a:rPr>
              <a:t>Tie žodžiai verte vėrė jiems širdį, ir jie ėmė klausinėti Petrą bei kitus apaštalus:</a:t>
            </a:r>
          </a:p>
        </p:txBody>
      </p:sp>
      <p:sp>
        <p:nvSpPr>
          <p:cNvPr id="6" name="Stačiakampis 5"/>
          <p:cNvSpPr/>
          <p:nvPr/>
        </p:nvSpPr>
        <p:spPr>
          <a:xfrm rot="19966804">
            <a:off x="4401754" y="1817776"/>
            <a:ext cx="1408030" cy="1200329"/>
          </a:xfrm>
          <a:prstGeom prst="rect">
            <a:avLst/>
          </a:prstGeom>
        </p:spPr>
        <p:txBody>
          <a:bodyPr wrap="square">
            <a:spAutoFit/>
          </a:bodyPr>
          <a:lstStyle/>
          <a:p>
            <a:endParaRPr lang="en-US" b="1" dirty="0" smtClean="0">
              <a:solidFill>
                <a:schemeClr val="tx2">
                  <a:lumMod val="75000"/>
                  <a:lumOff val="25000"/>
                </a:schemeClr>
              </a:solidFill>
            </a:endParaRPr>
          </a:p>
          <a:p>
            <a:r>
              <a:rPr lang="lt-LT" b="1" dirty="0" smtClean="0">
                <a:solidFill>
                  <a:schemeClr val="tx2">
                    <a:lumMod val="75000"/>
                    <a:lumOff val="25000"/>
                  </a:schemeClr>
                </a:solidFill>
              </a:rPr>
              <a:t>„Ką mums daryti, broliai?“</a:t>
            </a:r>
            <a:endParaRPr lang="lt-LT" b="1" dirty="0">
              <a:solidFill>
                <a:schemeClr val="tx2">
                  <a:lumMod val="75000"/>
                  <a:lumOff val="2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457200" y="620688"/>
            <a:ext cx="8229600" cy="5505475"/>
          </a:xfrm>
        </p:spPr>
        <p:txBody>
          <a:bodyPr/>
          <a:lstStyle/>
          <a:p>
            <a:pPr algn="just">
              <a:buNone/>
            </a:pPr>
            <a:r>
              <a:rPr lang="en-US" b="1" dirty="0" smtClean="0">
                <a:solidFill>
                  <a:srgbClr val="996600"/>
                </a:solidFill>
              </a:rPr>
              <a:t>   </a:t>
            </a:r>
            <a:r>
              <a:rPr lang="lt-LT" b="1" dirty="0" smtClean="0">
                <a:solidFill>
                  <a:srgbClr val="996600"/>
                </a:solidFill>
              </a:rPr>
              <a:t>   </a:t>
            </a:r>
            <a:r>
              <a:rPr lang="lt-LT" sz="2800" b="1" dirty="0" smtClean="0">
                <a:solidFill>
                  <a:srgbClr val="996600"/>
                </a:solidFill>
              </a:rPr>
              <a:t>Tie, kurie klausosi Petro, supranta, kad apaštalai broliškai myli vienas kitą ir kad kartu su Jėzumi sudaro tikrą šeimą. Supranta, kad jie taip pat yra pakviesti priklausyti tai šeimai. Jie nebijo Petrą ir kitus apaštalus vadinti „broliais“.</a:t>
            </a:r>
          </a:p>
          <a:p>
            <a:pPr>
              <a:buNone/>
            </a:pPr>
            <a:endParaRPr lang="lt-LT" dirty="0"/>
          </a:p>
        </p:txBody>
      </p:sp>
      <p:pic>
        <p:nvPicPr>
          <p:cNvPr id="47106" name="Picture 2" descr="http://mychristiancoffeeshop.files.wordpress.com/2013/02/12-apostles.jpg?w=774"/>
          <p:cNvPicPr>
            <a:picLocks noChangeAspect="1" noChangeArrowheads="1"/>
          </p:cNvPicPr>
          <p:nvPr/>
        </p:nvPicPr>
        <p:blipFill>
          <a:blip r:embed="rId2" cstate="print"/>
          <a:srcRect/>
          <a:stretch>
            <a:fillRect/>
          </a:stretch>
        </p:blipFill>
        <p:spPr bwMode="auto">
          <a:xfrm>
            <a:off x="971600" y="3356992"/>
            <a:ext cx="4352925" cy="2457451"/>
          </a:xfrm>
          <a:prstGeom prst="rect">
            <a:avLst/>
          </a:prstGeom>
          <a:noFill/>
          <a:ln>
            <a:solidFill>
              <a:srgbClr val="CC0000"/>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457200" y="908720"/>
            <a:ext cx="8229600" cy="5217443"/>
          </a:xfrm>
        </p:spPr>
        <p:txBody>
          <a:bodyPr/>
          <a:lstStyle/>
          <a:p>
            <a:pPr algn="ctr">
              <a:buNone/>
            </a:pPr>
            <a:r>
              <a:rPr lang="lt-LT" sz="4000" b="1" dirty="0" smtClean="0">
                <a:solidFill>
                  <a:srgbClr val="82A11F"/>
                </a:solidFill>
              </a:rPr>
              <a:t>Ar žinote, kaip vadinasi ta šeima?</a:t>
            </a:r>
          </a:p>
          <a:p>
            <a:pPr>
              <a:buNone/>
            </a:pPr>
            <a:endParaRPr lang="lt-LT" sz="3600" b="1" dirty="0" smtClean="0">
              <a:solidFill>
                <a:srgbClr val="FF0000"/>
              </a:solidFill>
            </a:endParaRPr>
          </a:p>
          <a:p>
            <a:pPr>
              <a:buNone/>
            </a:pPr>
            <a:endParaRPr lang="lt-LT" dirty="0"/>
          </a:p>
        </p:txBody>
      </p:sp>
      <p:pic>
        <p:nvPicPr>
          <p:cNvPr id="4" name="irc_mi" descr="http://www.masskidcare.net/top/images/central-figures.gif"/>
          <p:cNvPicPr/>
          <p:nvPr/>
        </p:nvPicPr>
        <p:blipFill>
          <a:blip r:embed="rId3" cstate="print"/>
          <a:srcRect/>
          <a:stretch>
            <a:fillRect/>
          </a:stretch>
        </p:blipFill>
        <p:spPr bwMode="auto">
          <a:xfrm>
            <a:off x="2411760" y="2492896"/>
            <a:ext cx="4824536" cy="24757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51520" y="260648"/>
            <a:ext cx="7643192" cy="1143000"/>
          </a:xfrm>
        </p:spPr>
        <p:txBody>
          <a:bodyPr/>
          <a:lstStyle/>
          <a:p>
            <a:r>
              <a:rPr lang="en-US" dirty="0" smtClean="0"/>
              <a:t> </a:t>
            </a:r>
            <a:br>
              <a:rPr lang="en-US" dirty="0" smtClean="0"/>
            </a:br>
            <a:r>
              <a:rPr lang="en-US" dirty="0" smtClean="0"/>
              <a:t> </a:t>
            </a:r>
            <a:r>
              <a:rPr lang="lt-LT" sz="3200" b="1" dirty="0" smtClean="0">
                <a:solidFill>
                  <a:srgbClr val="82A11F"/>
                </a:solidFill>
              </a:rPr>
              <a:t>Tai Bažnyčia.</a:t>
            </a:r>
            <a:br>
              <a:rPr lang="lt-LT" sz="3200" b="1" dirty="0" smtClean="0">
                <a:solidFill>
                  <a:srgbClr val="82A11F"/>
                </a:solidFill>
              </a:rPr>
            </a:br>
            <a:endParaRPr lang="lt-LT" sz="3200" b="1" dirty="0">
              <a:solidFill>
                <a:srgbClr val="82A11F"/>
              </a:solidFill>
            </a:endParaRPr>
          </a:p>
        </p:txBody>
      </p:sp>
      <p:pic>
        <p:nvPicPr>
          <p:cNvPr id="6" name="irc_mi" descr="http://www.cpbc.co.uk/images/content_images/buildingforthefuture.gif"/>
          <p:cNvPicPr>
            <a:picLocks noGrp="1"/>
          </p:cNvPicPr>
          <p:nvPr>
            <p:ph idx="1"/>
          </p:nvPr>
        </p:nvPicPr>
        <p:blipFill>
          <a:blip r:embed="rId2" cstate="print">
            <a:extLst>
              <a:ext uri="{BEBA8EAE-BF5A-486C-A8C5-ECC9F3942E4B}">
                <a14:imgProps xmlns="" xmlns:a14="http://schemas.microsoft.com/office/drawing/2010/main">
                  <a14:imgLayer r:embed="rId3">
                    <a14:imgEffect>
                      <a14:backgroundRemoval t="1105" b="100000" l="0" r="100000"/>
                    </a14:imgEffect>
                  </a14:imgLayer>
                </a14:imgProps>
              </a:ext>
            </a:extLst>
          </a:blip>
          <a:srcRect/>
          <a:stretch>
            <a:fillRect/>
          </a:stretch>
        </p:blipFill>
        <p:spPr bwMode="auto">
          <a:xfrm>
            <a:off x="2123728" y="1700808"/>
            <a:ext cx="3960440" cy="38800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z="2800" dirty="0" smtClean="0"/>
              <a:t/>
            </a:r>
            <a:br>
              <a:rPr lang="lt-LT" sz="2800" dirty="0" smtClean="0"/>
            </a:br>
            <a:r>
              <a:rPr lang="lt-LT" sz="2800" dirty="0" smtClean="0"/>
              <a:t/>
            </a:r>
            <a:br>
              <a:rPr lang="lt-LT" sz="2800" dirty="0" smtClean="0"/>
            </a:br>
            <a:r>
              <a:rPr lang="lt-LT" sz="3200" b="1" dirty="0" smtClean="0">
                <a:solidFill>
                  <a:srgbClr val="82A11F"/>
                </a:solidFill>
              </a:rPr>
              <a:t>Tie žmonės svarsto, kaip ir jie galėtų tapti tos šeimos nariais, todėl klausia: </a:t>
            </a:r>
            <a:r>
              <a:rPr lang="lt-LT" dirty="0" smtClean="0"/>
              <a:t/>
            </a:r>
            <a:br>
              <a:rPr lang="lt-LT" dirty="0" smtClean="0"/>
            </a:br>
            <a:endParaRPr lang="lt-LT" dirty="0"/>
          </a:p>
        </p:txBody>
      </p:sp>
      <p:sp>
        <p:nvSpPr>
          <p:cNvPr id="3" name="Turinio vietos rezervavimo ženklas 2"/>
          <p:cNvSpPr>
            <a:spLocks noGrp="1"/>
          </p:cNvSpPr>
          <p:nvPr>
            <p:ph idx="1"/>
          </p:nvPr>
        </p:nvSpPr>
        <p:spPr>
          <a:xfrm>
            <a:off x="457200" y="1484784"/>
            <a:ext cx="8229600" cy="4641379"/>
          </a:xfrm>
        </p:spPr>
        <p:txBody>
          <a:bodyPr/>
          <a:lstStyle/>
          <a:p>
            <a:pPr algn="ctr">
              <a:buNone/>
            </a:pPr>
            <a:r>
              <a:rPr lang="lt-LT" b="1" dirty="0" smtClean="0">
                <a:solidFill>
                  <a:srgbClr val="82A11F"/>
                </a:solidFill>
              </a:rPr>
              <a:t>„Ką mums daryti?“</a:t>
            </a:r>
          </a:p>
          <a:p>
            <a:pPr>
              <a:buNone/>
            </a:pPr>
            <a:endParaRPr lang="lt-LT" dirty="0" smtClean="0"/>
          </a:p>
          <a:p>
            <a:pPr algn="ctr">
              <a:buNone/>
            </a:pPr>
            <a:endParaRPr lang="en-US" b="1" dirty="0" smtClean="0">
              <a:solidFill>
                <a:srgbClr val="82A11F"/>
              </a:solidFill>
            </a:endParaRPr>
          </a:p>
          <a:p>
            <a:pPr algn="ctr">
              <a:buNone/>
            </a:pPr>
            <a:endParaRPr lang="en-US" b="1" dirty="0" smtClean="0">
              <a:solidFill>
                <a:srgbClr val="82A11F"/>
              </a:solidFill>
            </a:endParaRPr>
          </a:p>
          <a:p>
            <a:pPr algn="ctr">
              <a:buNone/>
            </a:pPr>
            <a:endParaRPr lang="en-US" b="1" dirty="0" smtClean="0">
              <a:solidFill>
                <a:srgbClr val="82A11F"/>
              </a:solidFill>
            </a:endParaRPr>
          </a:p>
          <a:p>
            <a:pPr algn="ctr">
              <a:buNone/>
            </a:pPr>
            <a:endParaRPr lang="en-US" b="1" dirty="0" smtClean="0">
              <a:solidFill>
                <a:srgbClr val="82A11F"/>
              </a:solidFill>
            </a:endParaRPr>
          </a:p>
          <a:p>
            <a:pPr algn="ctr">
              <a:buNone/>
            </a:pPr>
            <a:r>
              <a:rPr lang="lt-LT" b="1" dirty="0" smtClean="0">
                <a:solidFill>
                  <a:srgbClr val="82A11F"/>
                </a:solidFill>
              </a:rPr>
              <a:t>Ką atsakytumėte? </a:t>
            </a:r>
            <a:endParaRPr lang="lt-LT" b="1" dirty="0">
              <a:solidFill>
                <a:srgbClr val="82A11F"/>
              </a:solidFill>
            </a:endParaRPr>
          </a:p>
        </p:txBody>
      </p:sp>
      <p:pic>
        <p:nvPicPr>
          <p:cNvPr id="5" name="irc_mi" descr="http://www.fithotyoga.com.au/images/child-care.jpg"/>
          <p:cNvPicPr/>
          <p:nvPr/>
        </p:nvPicPr>
        <p:blipFill>
          <a:blip r:embed="rId3" cstate="print">
            <a:extLst>
              <a:ext uri="{BEBA8EAE-BF5A-486C-A8C5-ECC9F3942E4B}">
                <a14:imgProps xmlns="" xmlns:a14="http://schemas.microsoft.com/office/drawing/2010/main">
                  <a14:imgLayer r:embed="rId4">
                    <a14:imgEffect>
                      <a14:backgroundRemoval t="837" b="100000" l="1038" r="98484"/>
                    </a14:imgEffect>
                  </a14:imgLayer>
                </a14:imgProps>
              </a:ext>
            </a:extLst>
          </a:blip>
          <a:srcRect/>
          <a:stretch>
            <a:fillRect/>
          </a:stretch>
        </p:blipFill>
        <p:spPr bwMode="auto">
          <a:xfrm>
            <a:off x="2339752" y="2132856"/>
            <a:ext cx="4264694" cy="2742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0.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00.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0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02.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03.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04.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05.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06.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07.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08.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0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1.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10.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111.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12.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13.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14.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15.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16.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11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4"/>
</p:tagLst>
</file>

<file path=ppt/tags/tag118.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19.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20.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21.xml><?xml version="1.0" encoding="utf-8"?>
<p:tagLst xmlns:a="http://schemas.openxmlformats.org/drawingml/2006/main" xmlns:r="http://schemas.openxmlformats.org/officeDocument/2006/relationships" xmlns:p="http://schemas.openxmlformats.org/presentationml/2006/main">
  <p:tag name="SHAPETYPE" val="AnswerButton"/>
  <p:tag name="ANSWERBUTTONINDEX" val="4"/>
</p:tagLst>
</file>

<file path=ppt/tags/tag12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2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24.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25.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26.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2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28.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29.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30.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3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3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133.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34.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35.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36.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3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38.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139.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4.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40.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41.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4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14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44.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45.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46.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47.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48.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4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5.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50.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151.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52.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53.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54.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55.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56.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57.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58.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5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6.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60.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61.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6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6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64.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165.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66.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67.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68.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6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70.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71.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7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7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74.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175.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76.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77.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78.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7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8.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80.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81.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8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8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84.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85.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86.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8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88.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89.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9.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90.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9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92.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93.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94.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95.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96.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97.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98.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9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0.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200.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201.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20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20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04.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205.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206.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0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208.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209.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2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10.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21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12.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213.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214.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215.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16.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217.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218.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21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2.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220.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221.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222.xml><?xml version="1.0" encoding="utf-8"?>
<p:tagLst xmlns:a="http://schemas.openxmlformats.org/drawingml/2006/main" xmlns:r="http://schemas.openxmlformats.org/officeDocument/2006/relationships" xmlns:p="http://schemas.openxmlformats.org/presentationml/2006/main">
  <p:tag name="CHOICESCOUNT" val="0"/>
</p:tagLst>
</file>

<file path=ppt/tags/tag223.xml><?xml version="1.0" encoding="utf-8"?>
<p:tagLst xmlns:a="http://schemas.openxmlformats.org/drawingml/2006/main" xmlns:r="http://schemas.openxmlformats.org/officeDocument/2006/relationships" xmlns:p="http://schemas.openxmlformats.org/presentationml/2006/main">
  <p:tag name="CORRECTANSWER" val="2"/>
  <p:tag name="CHOICESCOUNT" val="2"/>
</p:tagLst>
</file>

<file path=ppt/tags/tag224.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25.xml><?xml version="1.0" encoding="utf-8"?>
<p:tagLst xmlns:a="http://schemas.openxmlformats.org/drawingml/2006/main" xmlns:r="http://schemas.openxmlformats.org/officeDocument/2006/relationships" xmlns:p="http://schemas.openxmlformats.org/presentationml/2006/main">
  <p:tag name="CORRECTANSWER" val="3"/>
  <p:tag name="CHOICESCOUNT" val="3"/>
</p:tagLst>
</file>

<file path=ppt/tags/tag226.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27.xml><?xml version="1.0" encoding="utf-8"?>
<p:tagLst xmlns:a="http://schemas.openxmlformats.org/drawingml/2006/main" xmlns:r="http://schemas.openxmlformats.org/officeDocument/2006/relationships" xmlns:p="http://schemas.openxmlformats.org/presentationml/2006/main">
  <p:tag name="CORRECTANSWER" val="3"/>
  <p:tag name="CHOICESCOUNT" val="3"/>
</p:tagLst>
</file>

<file path=ppt/tags/tag228.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29.xml><?xml version="1.0" encoding="utf-8"?>
<p:tagLst xmlns:a="http://schemas.openxmlformats.org/drawingml/2006/main" xmlns:r="http://schemas.openxmlformats.org/officeDocument/2006/relationships" xmlns:p="http://schemas.openxmlformats.org/presentationml/2006/main">
  <p:tag name="CORRECTANSWER" val="3"/>
  <p:tag name="CHOICESCOUNT" val="3"/>
</p:tagLst>
</file>

<file path=ppt/tags/tag23.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230.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31.xml><?xml version="1.0" encoding="utf-8"?>
<p:tagLst xmlns:a="http://schemas.openxmlformats.org/drawingml/2006/main" xmlns:r="http://schemas.openxmlformats.org/officeDocument/2006/relationships" xmlns:p="http://schemas.openxmlformats.org/presentationml/2006/main">
  <p:tag name="CORRECTANSWER" val="2"/>
  <p:tag name="CHOICESCOUNT" val="2"/>
</p:tagLst>
</file>

<file path=ppt/tags/tag232.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33.xml><?xml version="1.0" encoding="utf-8"?>
<p:tagLst xmlns:a="http://schemas.openxmlformats.org/drawingml/2006/main" xmlns:r="http://schemas.openxmlformats.org/officeDocument/2006/relationships" xmlns:p="http://schemas.openxmlformats.org/presentationml/2006/main">
  <p:tag name="CORRECTANSWER" val="1"/>
  <p:tag name="CHOICESCOUNT" val="2"/>
</p:tagLst>
</file>

<file path=ppt/tags/tag234.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35.xml><?xml version="1.0" encoding="utf-8"?>
<p:tagLst xmlns:a="http://schemas.openxmlformats.org/drawingml/2006/main" xmlns:r="http://schemas.openxmlformats.org/officeDocument/2006/relationships" xmlns:p="http://schemas.openxmlformats.org/presentationml/2006/main">
  <p:tag name="CHOICESCOUNT" val="2"/>
</p:tagLst>
</file>

<file path=ppt/tags/tag24.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25.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6.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2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4"/>
</p:tagLst>
</file>

<file path=ppt/tags/tag28.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29.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3.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30.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31.xml><?xml version="1.0" encoding="utf-8"?>
<p:tagLst xmlns:a="http://schemas.openxmlformats.org/drawingml/2006/main" xmlns:r="http://schemas.openxmlformats.org/officeDocument/2006/relationships" xmlns:p="http://schemas.openxmlformats.org/presentationml/2006/main">
  <p:tag name="SHAPETYPE" val="AnswerButton"/>
  <p:tag name="ANSWERBUTTONINDEX" val="4"/>
</p:tagLst>
</file>

<file path=ppt/tags/tag3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3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34.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35.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4"/>
</p:tagLst>
</file>

<file path=ppt/tags/tag36.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37.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38.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39.xml><?xml version="1.0" encoding="utf-8"?>
<p:tagLst xmlns:a="http://schemas.openxmlformats.org/drawingml/2006/main" xmlns:r="http://schemas.openxmlformats.org/officeDocument/2006/relationships" xmlns:p="http://schemas.openxmlformats.org/presentationml/2006/main">
  <p:tag name="SHAPETYPE" val="AnswerButton"/>
  <p:tag name="ANSWERBUTTONINDEX" val="4"/>
</p:tagLst>
</file>

<file path=ppt/tags/tag4.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40.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4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42.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43.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44.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45.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46.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47.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48.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4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5.xml><?xml version="1.0" encoding="utf-8"?>
<p:tagLst xmlns:a="http://schemas.openxmlformats.org/drawingml/2006/main" xmlns:r="http://schemas.openxmlformats.org/officeDocument/2006/relationships" xmlns:p="http://schemas.openxmlformats.org/presentationml/2006/main">
  <p:tag name="SHAPETYPE" val="DrawingPalette"/>
</p:tagLst>
</file>

<file path=ppt/tags/tag50.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51.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5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5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54.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55.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56.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57.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58.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5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6.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60.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61.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62.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63.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64.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65.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66.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67.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68.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69.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70.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7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7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73.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74.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75.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76.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7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78.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79.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8.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80.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8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82.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83.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84.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85.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86.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87.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88.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8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9.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90.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91.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92.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93.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94.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95.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96.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97.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98.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99.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heme/theme1.xml><?xml version="1.0" encoding="utf-8"?>
<a:theme xmlns:a="http://schemas.openxmlformats.org/drawingml/2006/main" name="Оформление по умолчанию">
  <a:themeElements>
    <a:clrScheme name="Оформление по умолчанию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FFCC99"/>
      </a:folHlink>
    </a:clrScheme>
    <a:fontScheme name="Оформление по умолчанию">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22B00"/>
        </a:hlink>
        <a:folHlink>
          <a:srgbClr val="FFA953"/>
        </a:folHlink>
      </a:clrScheme>
      <a:clrMap bg1="lt1" tx1="dk1" bg2="lt2" tx2="dk2" accent1="accent1" accent2="accent2" accent3="accent3" accent4="accent4" accent5="accent5" accent6="accent6" hlink="hlink" folHlink="folHlink"/>
    </a:extraClrScheme>
    <a:extraClrScheme>
      <a:clrScheme name="Оформление по умолчанию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FF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Layout>
  <Type>MultipleChoice</Type>
  <ChoicesCount>2</ChoicesCount>
  <Orientation>Right</Orientation>
</Layout>
</file>

<file path=customXml/item10.xml><?xml version="1.0" encoding="utf-8"?>
<Layout>
  <Type>MultipleChoice</Type>
  <ChoicesCount>2</ChoicesCount>
  <Orientation>TopStacked</Orientation>
</Layout>
</file>

<file path=customXml/item11.xml><?xml version="1.0" encoding="utf-8"?>
<Layout>
  <Type>MultipleChoice</Type>
  <ChoicesCount>2</ChoicesCount>
  <Orientation>TopStacked</Orientation>
</Layout>
</file>

<file path=customXml/item12.xml><?xml version="1.0" encoding="utf-8"?>
<Layout>
  <Type>MultipleChoice</Type>
  <ChoicesCount>3</ChoicesCount>
  <Orientation>Left</Orientation>
</Layout>
</file>

<file path=customXml/item13.xml><?xml version="1.0" encoding="utf-8"?>
<Layout>
  <Type>MultipleChoice</Type>
  <ChoicesCount>2</ChoicesCount>
  <Orientation>Left</Orientation>
</Layout>
</file>

<file path=customXml/item14.xml><?xml version="1.0" encoding="utf-8"?>
<Layout>
  <Type>MultipleChoice</Type>
  <ChoicesCount>2</ChoicesCount>
  <Orientation>Bottom</Orientation>
</Layout>
</file>

<file path=customXml/item15.xml><?xml version="1.0" encoding="utf-8"?>
<Layout>
  <Type>MultipleChoice</Type>
  <ChoicesCount>3</ChoicesCount>
  <Orientation>TopStacked</Orientation>
</Layout>
</file>

<file path=customXml/item16.xml><?xml version="1.0" encoding="utf-8"?>
<Layout>
  <Type>MultipleChoice</Type>
  <ChoicesCount>3</ChoicesCount>
  <Orientation>TopStacked</Orientation>
</Layout>
</file>

<file path=customXml/item17.xml><?xml version="1.0" encoding="utf-8"?>
<Layout>
  <Type>MultipleChoice</Type>
  <ChoicesCount>2</ChoicesCount>
  <Orientation>Left</Orientation>
</Layout>
</file>

<file path=customXml/item18.xml><?xml version="1.0" encoding="utf-8"?>
<Layout>
  <Type>MultipleChoice</Type>
  <ChoicesCount>2</ChoicesCount>
  <Orientation>TopVertical</Orientation>
</Layout>
</file>

<file path=customXml/item19.xml><?xml version="1.0" encoding="utf-8"?>
<Layout>
  <Type>MultipleChoice</Type>
  <ChoicesCount>4</ChoicesCount>
  <Orientation>Right</Orientation>
</Layout>
</file>

<file path=customXml/item2.xml><?xml version="1.0" encoding="utf-8"?>
<Layout>
  <Type>MultipleChoice</Type>
  <ChoicesCount>3</ChoicesCount>
  <Orientation>Top</Orientation>
</Layout>
</file>

<file path=customXml/item20.xml><?xml version="1.0" encoding="utf-8"?>
<Layout>
  <Type>MultipleChoice</Type>
  <ChoicesCount>2</ChoicesCount>
  <Orientation>TopStacked</Orientation>
</Layout>
</file>

<file path=customXml/item21.xml><?xml version="1.0" encoding="utf-8"?>
<Layout>
  <Type>MultipleChoice</Type>
  <ChoicesCount>2</ChoicesCount>
  <Orientation>TopVertical</Orientation>
</Layout>
</file>

<file path=customXml/item22.xml><?xml version="1.0" encoding="utf-8"?>
<Layout>
  <Type>MultipleChoice</Type>
  <ChoicesCount>3</ChoicesCount>
  <Orientation>TopVertical</Orientation>
</Layout>
</file>

<file path=customXml/item23.xml><?xml version="1.0" encoding="utf-8"?>
<Layout>
  <Type>MultipleChoice</Type>
  <ChoicesCount>2</ChoicesCount>
  <Orientation>Right</Orientation>
</Layout>
</file>

<file path=customXml/item24.xml><?xml version="1.0" encoding="utf-8"?>
<Layout>
  <Type>MultipleChoice</Type>
  <ChoicesCount>2</ChoicesCount>
  <Orientation>Right</Orientation>
</Layout>
</file>

<file path=customXml/item25.xml><?xml version="1.0" encoding="utf-8"?>
<Layout>
  <Type>MultipleChoice</Type>
  <ChoicesCount>2</ChoicesCount>
  <Orientation>Right</Orientation>
</Layout>
</file>

<file path=customXml/item26.xml><?xml version="1.0" encoding="utf-8"?>
<Layout>
  <Type>MultipleChoice</Type>
  <ChoicesCount>3</ChoicesCount>
  <Orientation>Bottom</Orientation>
</Layout>
</file>

<file path=customXml/item27.xml><?xml version="1.0" encoding="utf-8"?>
<Layout>
  <Type>MultipleChoice</Type>
  <ChoicesCount>2</ChoicesCount>
  <Orientation>Right</Orientation>
</Layout>
</file>

<file path=customXml/item28.xml><?xml version="1.0" encoding="utf-8"?>
<Layout>
  <Type>MultipleChoice</Type>
  <ChoicesCount>2</ChoicesCount>
  <Orientation>Bottom</Orientation>
</Layout>
</file>

<file path=customXml/item29.xml><?xml version="1.0" encoding="utf-8"?>
<Layout>
  <Type>Drawing</Type>
  <ChoicesCount>0</ChoicesCount>
  <Orientation>Left</Orientation>
</Layout>
</file>

<file path=customXml/item3.xml><?xml version="1.0" encoding="utf-8"?>
<Layout>
  <Type>MultipleChoice</Type>
  <ChoicesCount>2</ChoicesCount>
  <Orientation>Right</Orientation>
</Layout>
</file>

<file path=customXml/item30.xml><?xml version="1.0" encoding="utf-8"?>
<Layout>
  <Type>MultipleChoice</Type>
  <ChoicesCount>2</ChoicesCount>
  <Orientation>TopVertical</Orientation>
</Layout>
</file>

<file path=customXml/item31.xml><?xml version="1.0" encoding="utf-8"?>
<Layout>
  <Type>MultipleChoice</Type>
  <ChoicesCount>2</ChoicesCount>
  <Orientation>Top</Orientation>
</Layout>
</file>

<file path=customXml/item32.xml><?xml version="1.0" encoding="utf-8"?>
<Layout>
  <Type>MultipleChoice</Type>
  <ChoicesCount>4</ChoicesCount>
  <Orientation>TopStacked</Orientation>
</Layout>
</file>

<file path=customXml/item33.xml><?xml version="1.0" encoding="utf-8"?>
<Layout>
  <Type>MultipleChoice</Type>
  <ChoicesCount>2</ChoicesCount>
  <Orientation>Left</Orientation>
</Layout>
</file>

<file path=customXml/item34.xml><?xml version="1.0" encoding="utf-8"?>
<Layout>
  <Type>MultipleChoice</Type>
  <ChoicesCount>3</ChoicesCount>
  <Orientation>TopVertical</Orientation>
</Layout>
</file>

<file path=customXml/item35.xml><?xml version="1.0" encoding="utf-8"?>
<Layout>
  <Type>MultipleChoice</Type>
  <ChoicesCount>2</ChoicesCount>
  <Orientation>Bottom</Orientation>
</Layout>
</file>

<file path=customXml/item36.xml><?xml version="1.0" encoding="utf-8"?>
<Layout>
  <Type>MultipleChoice</Type>
  <ChoicesCount>2</ChoicesCount>
  <Orientation>TopVertical</Orientation>
</Layout>
</file>

<file path=customXml/item37.xml><?xml version="1.0" encoding="utf-8"?>
<Layout>
  <Type>MultipleChoice</Type>
  <ChoicesCount>2</ChoicesCount>
  <Orientation>Left</Orientation>
</Layout>
</file>

<file path=customXml/item38.xml><?xml version="1.0" encoding="utf-8"?>
<Layout>
  <Type>MultipleChoice</Type>
  <ChoicesCount>3</ChoicesCount>
  <Orientation>Top</Orientation>
</Layout>
</file>

<file path=customXml/item39.xml><?xml version="1.0" encoding="utf-8"?>
<Layout>
  <Type>MultipleChoice</Type>
  <ChoicesCount>2</ChoicesCount>
  <Orientation>TopVertical</Orientation>
</Layout>
</file>

<file path=customXml/item4.xml><?xml version="1.0" encoding="utf-8"?>
<Layout>
  <Type>MultipleChoice</Type>
  <ChoicesCount>2</ChoicesCount>
  <Orientation>TopStacked</Orientation>
</Layout>
</file>

<file path=customXml/item40.xml><?xml version="1.0" encoding="utf-8"?>
<Layout>
  <Type>MultipleChoice</Type>
  <ChoicesCount>3</ChoicesCount>
  <Orientation>Bottom</Orientation>
</Layout>
</file>

<file path=customXml/item41.xml><?xml version="1.0" encoding="utf-8"?>
<Layout>
  <Type>MultipleChoice</Type>
  <ChoicesCount>4</ChoicesCount>
  <Orientation>Right</Orientation>
</Layout>
</file>

<file path=customXml/item42.xml><?xml version="1.0" encoding="utf-8"?>
<Layout>
  <Type>MultipleChoice</Type>
  <ChoicesCount>3</ChoicesCount>
  <Orientation>Right</Orientation>
</Layout>
</file>

<file path=customXml/item43.xml><?xml version="1.0" encoding="utf-8"?>
<Layout>
  <Type>MultipleChoice</Type>
  <ChoicesCount>2</ChoicesCount>
  <Orientation>TopStacked</Orientation>
</Layout>
</file>

<file path=customXml/item44.xml><?xml version="1.0" encoding="utf-8"?>
<Layout>
  <Type>MultipleChoice</Type>
  <ChoicesCount>2</ChoicesCount>
  <Orientation>Left</Orientation>
</Layout>
</file>

<file path=customXml/item45.xml><?xml version="1.0" encoding="utf-8"?>
<Layout>
  <Type>MultipleChoice</Type>
  <ChoicesCount>3</ChoicesCount>
  <Orientation>Left</Orientation>
</Layout>
</file>

<file path=customXml/item46.xml><?xml version="1.0" encoding="utf-8"?>
<Layout>
  <Type>MultipleChoice</Type>
  <ChoicesCount>3</ChoicesCount>
  <Orientation>Left</Orientation>
</Layout>
</file>

<file path=customXml/item47.xml><?xml version="1.0" encoding="utf-8"?>
<Layout>
  <Type>MultipleChoice</Type>
  <ChoicesCount>3</ChoicesCount>
  <Orientation>Right</Orientation>
</Layout>
</file>

<file path=customXml/item5.xml><?xml version="1.0" encoding="utf-8"?>
<Layout>
  <Type>MultipleChoice</Type>
  <ChoicesCount>2</ChoicesCount>
  <Orientation>TopVertical</Orientation>
</Layout>
</file>

<file path=customXml/item6.xml><?xml version="1.0" encoding="utf-8"?>
<Layout>
  <Type>MultipleChoice</Type>
  <ChoicesCount>3</ChoicesCount>
  <Orientation>Left</Orientation>
</Layout>
</file>

<file path=customXml/item7.xml><?xml version="1.0" encoding="utf-8"?>
<Layout>
  <Type>MultipleChoice</Type>
  <ChoicesCount>2</ChoicesCount>
  <Orientation>TopStacked</Orientation>
</Layout>
</file>

<file path=customXml/item8.xml><?xml version="1.0" encoding="utf-8"?>
<Layout>
  <Type>MultipleChoice</Type>
  <ChoicesCount>3</ChoicesCount>
  <Orientation>Left</Orientation>
</Layout>
</file>

<file path=customXml/item9.xml><?xml version="1.0" encoding="utf-8"?>
<Layout>
  <Type>MultipleChoice</Type>
  <ChoicesCount>2</ChoicesCount>
  <Orientation>Bottom</Orientation>
</Layout>
</file>

<file path=customXml/itemProps1.xml><?xml version="1.0" encoding="utf-8"?>
<ds:datastoreItem xmlns:ds="http://schemas.openxmlformats.org/officeDocument/2006/customXml" ds:itemID="{C1B402FC-DA77-493E-926E-C4F5CE0400D2}">
  <ds:schemaRefs/>
</ds:datastoreItem>
</file>

<file path=customXml/itemProps10.xml><?xml version="1.0" encoding="utf-8"?>
<ds:datastoreItem xmlns:ds="http://schemas.openxmlformats.org/officeDocument/2006/customXml" ds:itemID="{69BE83BF-193A-4574-B534-944045D6C597}">
  <ds:schemaRefs/>
</ds:datastoreItem>
</file>

<file path=customXml/itemProps11.xml><?xml version="1.0" encoding="utf-8"?>
<ds:datastoreItem xmlns:ds="http://schemas.openxmlformats.org/officeDocument/2006/customXml" ds:itemID="{3AD0D8A3-5A20-4769-A6BA-E72EB2D298AD}">
  <ds:schemaRefs/>
</ds:datastoreItem>
</file>

<file path=customXml/itemProps12.xml><?xml version="1.0" encoding="utf-8"?>
<ds:datastoreItem xmlns:ds="http://schemas.openxmlformats.org/officeDocument/2006/customXml" ds:itemID="{C3EE832A-3612-441F-BFDF-2B7BCEF71141}">
  <ds:schemaRefs/>
</ds:datastoreItem>
</file>

<file path=customXml/itemProps13.xml><?xml version="1.0" encoding="utf-8"?>
<ds:datastoreItem xmlns:ds="http://schemas.openxmlformats.org/officeDocument/2006/customXml" ds:itemID="{CCD4A022-3446-41BF-8807-AFE6058E171B}">
  <ds:schemaRefs/>
</ds:datastoreItem>
</file>

<file path=customXml/itemProps14.xml><?xml version="1.0" encoding="utf-8"?>
<ds:datastoreItem xmlns:ds="http://schemas.openxmlformats.org/officeDocument/2006/customXml" ds:itemID="{8A01BB13-9C87-4C7D-954C-4526234586DD}">
  <ds:schemaRefs/>
</ds:datastoreItem>
</file>

<file path=customXml/itemProps15.xml><?xml version="1.0" encoding="utf-8"?>
<ds:datastoreItem xmlns:ds="http://schemas.openxmlformats.org/officeDocument/2006/customXml" ds:itemID="{4CDC2DA2-0C78-4453-8410-255FCB88F067}">
  <ds:schemaRefs/>
</ds:datastoreItem>
</file>

<file path=customXml/itemProps16.xml><?xml version="1.0" encoding="utf-8"?>
<ds:datastoreItem xmlns:ds="http://schemas.openxmlformats.org/officeDocument/2006/customXml" ds:itemID="{F516E3CA-4A78-4804-9E56-20BEB1EF8383}">
  <ds:schemaRefs/>
</ds:datastoreItem>
</file>

<file path=customXml/itemProps17.xml><?xml version="1.0" encoding="utf-8"?>
<ds:datastoreItem xmlns:ds="http://schemas.openxmlformats.org/officeDocument/2006/customXml" ds:itemID="{60146CE5-5D80-493E-BC78-7E4DA915D28A}">
  <ds:schemaRefs/>
</ds:datastoreItem>
</file>

<file path=customXml/itemProps18.xml><?xml version="1.0" encoding="utf-8"?>
<ds:datastoreItem xmlns:ds="http://schemas.openxmlformats.org/officeDocument/2006/customXml" ds:itemID="{750FA535-C2DC-4655-BDB2-1F4B25C24BC8}">
  <ds:schemaRefs/>
</ds:datastoreItem>
</file>

<file path=customXml/itemProps19.xml><?xml version="1.0" encoding="utf-8"?>
<ds:datastoreItem xmlns:ds="http://schemas.openxmlformats.org/officeDocument/2006/customXml" ds:itemID="{697C9056-A81B-4090-9549-9A99088ACAD8}">
  <ds:schemaRefs/>
</ds:datastoreItem>
</file>

<file path=customXml/itemProps2.xml><?xml version="1.0" encoding="utf-8"?>
<ds:datastoreItem xmlns:ds="http://schemas.openxmlformats.org/officeDocument/2006/customXml" ds:itemID="{B4B7101B-5445-4378-A599-E12F4D987BC2}">
  <ds:schemaRefs/>
</ds:datastoreItem>
</file>

<file path=customXml/itemProps20.xml><?xml version="1.0" encoding="utf-8"?>
<ds:datastoreItem xmlns:ds="http://schemas.openxmlformats.org/officeDocument/2006/customXml" ds:itemID="{32ABFE5F-7538-4121-9AF4-7EECA1F5ACCC}">
  <ds:schemaRefs/>
</ds:datastoreItem>
</file>

<file path=customXml/itemProps21.xml><?xml version="1.0" encoding="utf-8"?>
<ds:datastoreItem xmlns:ds="http://schemas.openxmlformats.org/officeDocument/2006/customXml" ds:itemID="{1FEED3EA-FAAE-4695-9902-80D8006E6296}">
  <ds:schemaRefs/>
</ds:datastoreItem>
</file>

<file path=customXml/itemProps22.xml><?xml version="1.0" encoding="utf-8"?>
<ds:datastoreItem xmlns:ds="http://schemas.openxmlformats.org/officeDocument/2006/customXml" ds:itemID="{5037B1D0-1CDF-41B8-B3F8-6B147E4AA490}">
  <ds:schemaRefs/>
</ds:datastoreItem>
</file>

<file path=customXml/itemProps23.xml><?xml version="1.0" encoding="utf-8"?>
<ds:datastoreItem xmlns:ds="http://schemas.openxmlformats.org/officeDocument/2006/customXml" ds:itemID="{CD4A3D26-2437-479C-AE37-C2AF1A7F81CC}">
  <ds:schemaRefs/>
</ds:datastoreItem>
</file>

<file path=customXml/itemProps24.xml><?xml version="1.0" encoding="utf-8"?>
<ds:datastoreItem xmlns:ds="http://schemas.openxmlformats.org/officeDocument/2006/customXml" ds:itemID="{6207ED44-5B67-43C3-B2F4-9840F87DDA6F}">
  <ds:schemaRefs/>
</ds:datastoreItem>
</file>

<file path=customXml/itemProps25.xml><?xml version="1.0" encoding="utf-8"?>
<ds:datastoreItem xmlns:ds="http://schemas.openxmlformats.org/officeDocument/2006/customXml" ds:itemID="{9611C6D7-5518-4CD6-B2A6-D0FDE0775C6C}">
  <ds:schemaRefs/>
</ds:datastoreItem>
</file>

<file path=customXml/itemProps26.xml><?xml version="1.0" encoding="utf-8"?>
<ds:datastoreItem xmlns:ds="http://schemas.openxmlformats.org/officeDocument/2006/customXml" ds:itemID="{1E0EE352-4498-4427-891C-95E56E71648B}">
  <ds:schemaRefs/>
</ds:datastoreItem>
</file>

<file path=customXml/itemProps27.xml><?xml version="1.0" encoding="utf-8"?>
<ds:datastoreItem xmlns:ds="http://schemas.openxmlformats.org/officeDocument/2006/customXml" ds:itemID="{6676EB26-0DA6-4D37-8C3D-C607F9FE9A62}">
  <ds:schemaRefs/>
</ds:datastoreItem>
</file>

<file path=customXml/itemProps28.xml><?xml version="1.0" encoding="utf-8"?>
<ds:datastoreItem xmlns:ds="http://schemas.openxmlformats.org/officeDocument/2006/customXml" ds:itemID="{77D47EEA-E80D-4312-BF44-8EC6A4AE1191}">
  <ds:schemaRefs/>
</ds:datastoreItem>
</file>

<file path=customXml/itemProps29.xml><?xml version="1.0" encoding="utf-8"?>
<ds:datastoreItem xmlns:ds="http://schemas.openxmlformats.org/officeDocument/2006/customXml" ds:itemID="{4EDA4AAA-70AE-4FF7-BD95-93A98A8EA1A5}">
  <ds:schemaRefs/>
</ds:datastoreItem>
</file>

<file path=customXml/itemProps3.xml><?xml version="1.0" encoding="utf-8"?>
<ds:datastoreItem xmlns:ds="http://schemas.openxmlformats.org/officeDocument/2006/customXml" ds:itemID="{66208DEA-031C-4D6C-9AE6-A171C8D06CBB}">
  <ds:schemaRefs/>
</ds:datastoreItem>
</file>

<file path=customXml/itemProps30.xml><?xml version="1.0" encoding="utf-8"?>
<ds:datastoreItem xmlns:ds="http://schemas.openxmlformats.org/officeDocument/2006/customXml" ds:itemID="{875FD65E-E923-4B73-A5BB-2C4A32C41DF0}">
  <ds:schemaRefs/>
</ds:datastoreItem>
</file>

<file path=customXml/itemProps31.xml><?xml version="1.0" encoding="utf-8"?>
<ds:datastoreItem xmlns:ds="http://schemas.openxmlformats.org/officeDocument/2006/customXml" ds:itemID="{90AA302C-8772-406D-8853-4E34D025F1C6}">
  <ds:schemaRefs/>
</ds:datastoreItem>
</file>

<file path=customXml/itemProps32.xml><?xml version="1.0" encoding="utf-8"?>
<ds:datastoreItem xmlns:ds="http://schemas.openxmlformats.org/officeDocument/2006/customXml" ds:itemID="{52E61592-30E0-494F-B8FE-22C3876AE198}">
  <ds:schemaRefs/>
</ds:datastoreItem>
</file>

<file path=customXml/itemProps33.xml><?xml version="1.0" encoding="utf-8"?>
<ds:datastoreItem xmlns:ds="http://schemas.openxmlformats.org/officeDocument/2006/customXml" ds:itemID="{EC411990-587F-45D1-BDC6-97760C98F5FB}">
  <ds:schemaRefs/>
</ds:datastoreItem>
</file>

<file path=customXml/itemProps34.xml><?xml version="1.0" encoding="utf-8"?>
<ds:datastoreItem xmlns:ds="http://schemas.openxmlformats.org/officeDocument/2006/customXml" ds:itemID="{47437989-A4AE-4255-98B2-3C980B7CD97F}">
  <ds:schemaRefs/>
</ds:datastoreItem>
</file>

<file path=customXml/itemProps35.xml><?xml version="1.0" encoding="utf-8"?>
<ds:datastoreItem xmlns:ds="http://schemas.openxmlformats.org/officeDocument/2006/customXml" ds:itemID="{90E56725-E14D-4B4D-A51D-D86751547A33}">
  <ds:schemaRefs/>
</ds:datastoreItem>
</file>

<file path=customXml/itemProps36.xml><?xml version="1.0" encoding="utf-8"?>
<ds:datastoreItem xmlns:ds="http://schemas.openxmlformats.org/officeDocument/2006/customXml" ds:itemID="{EBAF4D05-0D39-4CC9-9BE5-6B008DDAB866}">
  <ds:schemaRefs/>
</ds:datastoreItem>
</file>

<file path=customXml/itemProps37.xml><?xml version="1.0" encoding="utf-8"?>
<ds:datastoreItem xmlns:ds="http://schemas.openxmlformats.org/officeDocument/2006/customXml" ds:itemID="{69936FEE-8DFD-4DD2-A8AF-A9E65AEE63F5}">
  <ds:schemaRefs/>
</ds:datastoreItem>
</file>

<file path=customXml/itemProps38.xml><?xml version="1.0" encoding="utf-8"?>
<ds:datastoreItem xmlns:ds="http://schemas.openxmlformats.org/officeDocument/2006/customXml" ds:itemID="{7BB25E67-CA59-4CFD-A6BA-E15E525FF2A8}">
  <ds:schemaRefs/>
</ds:datastoreItem>
</file>

<file path=customXml/itemProps39.xml><?xml version="1.0" encoding="utf-8"?>
<ds:datastoreItem xmlns:ds="http://schemas.openxmlformats.org/officeDocument/2006/customXml" ds:itemID="{9E2F75B5-0E23-41E6-952C-3A3263577126}">
  <ds:schemaRefs/>
</ds:datastoreItem>
</file>

<file path=customXml/itemProps4.xml><?xml version="1.0" encoding="utf-8"?>
<ds:datastoreItem xmlns:ds="http://schemas.openxmlformats.org/officeDocument/2006/customXml" ds:itemID="{E0862361-F125-4A10-81FD-4A403CEEBCCF}">
  <ds:schemaRefs/>
</ds:datastoreItem>
</file>

<file path=customXml/itemProps40.xml><?xml version="1.0" encoding="utf-8"?>
<ds:datastoreItem xmlns:ds="http://schemas.openxmlformats.org/officeDocument/2006/customXml" ds:itemID="{0C8BE894-24D4-41F8-8AF8-633D19642AEC}">
  <ds:schemaRefs/>
</ds:datastoreItem>
</file>

<file path=customXml/itemProps41.xml><?xml version="1.0" encoding="utf-8"?>
<ds:datastoreItem xmlns:ds="http://schemas.openxmlformats.org/officeDocument/2006/customXml" ds:itemID="{7A4A81C2-A0A7-4B41-8A40-E32321B812D7}">
  <ds:schemaRefs/>
</ds:datastoreItem>
</file>

<file path=customXml/itemProps42.xml><?xml version="1.0" encoding="utf-8"?>
<ds:datastoreItem xmlns:ds="http://schemas.openxmlformats.org/officeDocument/2006/customXml" ds:itemID="{7C55BC07-7EA4-4E5C-BF77-5357E9027806}">
  <ds:schemaRefs/>
</ds:datastoreItem>
</file>

<file path=customXml/itemProps43.xml><?xml version="1.0" encoding="utf-8"?>
<ds:datastoreItem xmlns:ds="http://schemas.openxmlformats.org/officeDocument/2006/customXml" ds:itemID="{A5DAA2A2-D1A4-4E7A-9635-5C5E9B5567EB}">
  <ds:schemaRefs/>
</ds:datastoreItem>
</file>

<file path=customXml/itemProps44.xml><?xml version="1.0" encoding="utf-8"?>
<ds:datastoreItem xmlns:ds="http://schemas.openxmlformats.org/officeDocument/2006/customXml" ds:itemID="{01839AF5-038B-44E8-AEFE-3F117B9BD424}">
  <ds:schemaRefs/>
</ds:datastoreItem>
</file>

<file path=customXml/itemProps45.xml><?xml version="1.0" encoding="utf-8"?>
<ds:datastoreItem xmlns:ds="http://schemas.openxmlformats.org/officeDocument/2006/customXml" ds:itemID="{319D0CBF-5F5B-432B-B2E5-20FD7D2694E4}">
  <ds:schemaRefs/>
</ds:datastoreItem>
</file>

<file path=customXml/itemProps46.xml><?xml version="1.0" encoding="utf-8"?>
<ds:datastoreItem xmlns:ds="http://schemas.openxmlformats.org/officeDocument/2006/customXml" ds:itemID="{1E9C36E1-1660-458A-B884-134478C09A08}">
  <ds:schemaRefs/>
</ds:datastoreItem>
</file>

<file path=customXml/itemProps47.xml><?xml version="1.0" encoding="utf-8"?>
<ds:datastoreItem xmlns:ds="http://schemas.openxmlformats.org/officeDocument/2006/customXml" ds:itemID="{17358C36-951F-454E-ADA3-666B7562E330}">
  <ds:schemaRefs/>
</ds:datastoreItem>
</file>

<file path=customXml/itemProps5.xml><?xml version="1.0" encoding="utf-8"?>
<ds:datastoreItem xmlns:ds="http://schemas.openxmlformats.org/officeDocument/2006/customXml" ds:itemID="{C281EEEE-1722-4D07-86A3-0307F9FA3A29}">
  <ds:schemaRefs/>
</ds:datastoreItem>
</file>

<file path=customXml/itemProps6.xml><?xml version="1.0" encoding="utf-8"?>
<ds:datastoreItem xmlns:ds="http://schemas.openxmlformats.org/officeDocument/2006/customXml" ds:itemID="{76F5E3E9-A85A-4196-85DF-CA22C531AA21}">
  <ds:schemaRefs/>
</ds:datastoreItem>
</file>

<file path=customXml/itemProps7.xml><?xml version="1.0" encoding="utf-8"?>
<ds:datastoreItem xmlns:ds="http://schemas.openxmlformats.org/officeDocument/2006/customXml" ds:itemID="{7353E58F-517A-47B1-95E1-EC3B2A23C3CF}">
  <ds:schemaRefs/>
</ds:datastoreItem>
</file>

<file path=customXml/itemProps8.xml><?xml version="1.0" encoding="utf-8"?>
<ds:datastoreItem xmlns:ds="http://schemas.openxmlformats.org/officeDocument/2006/customXml" ds:itemID="{51A5EDF7-EB1F-441A-9246-E0D54856C6CE}">
  <ds:schemaRefs/>
</ds:datastoreItem>
</file>

<file path=customXml/itemProps9.xml><?xml version="1.0" encoding="utf-8"?>
<ds:datastoreItem xmlns:ds="http://schemas.openxmlformats.org/officeDocument/2006/customXml" ds:itemID="{7AF39106-B0B9-410A-A1D8-B83BDF4A6FBB}">
  <ds:schemaRefs/>
</ds:datastoreItem>
</file>

<file path=docProps/app.xml><?xml version="1.0" encoding="utf-8"?>
<Properties xmlns="http://schemas.openxmlformats.org/officeDocument/2006/extended-properties" xmlns:vt="http://schemas.openxmlformats.org/officeDocument/2006/docPropsVTypes">
  <Template/>
  <TotalTime>1911</TotalTime>
  <Words>848</Words>
  <Application>Microsoft Office PowerPoint</Application>
  <PresentationFormat>Demonstracija ekrane (4:3)</PresentationFormat>
  <Paragraphs>150</Paragraphs>
  <Slides>27</Slides>
  <Notes>6</Notes>
  <HiddenSlides>0</HiddenSlides>
  <MMClips>0</MMClips>
  <ScaleCrop>false</ScaleCrop>
  <HeadingPairs>
    <vt:vector size="4" baseType="variant">
      <vt:variant>
        <vt:lpstr>Tema</vt:lpstr>
      </vt:variant>
      <vt:variant>
        <vt:i4>1</vt:i4>
      </vt:variant>
      <vt:variant>
        <vt:lpstr>Skaidrių pavadinimai</vt:lpstr>
      </vt:variant>
      <vt:variant>
        <vt:i4>27</vt:i4>
      </vt:variant>
    </vt:vector>
  </HeadingPairs>
  <TitlesOfParts>
    <vt:vector size="28" baseType="lpstr">
      <vt:lpstr>Оформление по умолчанию</vt:lpstr>
      <vt:lpstr> TEMA</vt:lpstr>
      <vt:lpstr>Uždavinys</vt:lpstr>
      <vt:lpstr>Skaidrė 3</vt:lpstr>
      <vt:lpstr>Skaidrė 4</vt:lpstr>
      <vt:lpstr> Paruoškime širdį klausytis Dievo žodžio. </vt:lpstr>
      <vt:lpstr>Skaidrė 6</vt:lpstr>
      <vt:lpstr>Skaidrė 7</vt:lpstr>
      <vt:lpstr>   Tai Bažnyčia. </vt:lpstr>
      <vt:lpstr>  Tie žmonės svarsto, kaip ir jie galėtų tapti tos šeimos nariais, todėl klausia:  </vt:lpstr>
      <vt:lpstr>Paklausykime, ką sako Petras:</vt:lpstr>
      <vt:lpstr>Skaidrė 11</vt:lpstr>
      <vt:lpstr>      Pamąstykime apie pirmąjį prašymą: „Atsiverskite.“ Ką tai reiškia? </vt:lpstr>
      <vt:lpstr> Antrasis Petro pašymas:  „Kiekvienas tepasikrikštija Jėzaus Kristaus vardan.“ </vt:lpstr>
      <vt:lpstr> Petras dar skelbia:  „Tada gausite Šventosios Dvasios dovaną.“ </vt:lpstr>
      <vt:lpstr>Skaidrė 15</vt:lpstr>
      <vt:lpstr>Skaidrė 16</vt:lpstr>
      <vt:lpstr>Skaidrė 17</vt:lpstr>
      <vt:lpstr>Skaidrė 18</vt:lpstr>
      <vt:lpstr>Skaidrė 19</vt:lpstr>
      <vt:lpstr> Tikėjimas,                   viltis                               ir meilė...</vt:lpstr>
      <vt:lpstr>Skaidrė 21</vt:lpstr>
      <vt:lpstr>Skaidrė 22</vt:lpstr>
      <vt:lpstr> Ką Jėzus mums davė, kad pamaitintų dievišką gyvenimą mumyse? </vt:lpstr>
      <vt:lpstr>Skaidrė 24</vt:lpstr>
      <vt:lpstr>Skaidrė 25</vt:lpstr>
      <vt:lpstr> Malda padėkokime Jėzui už šį lobį, kurį gavome Krikšto metu.  </vt:lpstr>
      <vt:lpstr> Šaltiniai </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Tikyba 4 kl</dc:title>
  <dc:creator>Audrone Buciene</dc:creator>
  <cp:lastModifiedBy>Vartotojas</cp:lastModifiedBy>
  <cp:revision>46</cp:revision>
  <dcterms:created xsi:type="dcterms:W3CDTF">2013-04-03T14:02:42Z</dcterms:created>
  <dcterms:modified xsi:type="dcterms:W3CDTF">2015-12-10T12:59:23Z</dcterms:modified>
</cp:coreProperties>
</file>