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customXml/itemProps24.xml" ContentType="application/vnd.openxmlformats-officedocument.customXmlProperties+xml"/>
  <Override PartName="/customXml/itemProps71.xml" ContentType="application/vnd.openxmlformats-officedocument.customXmlProperties+xml"/>
  <Override PartName="/customXml/itemProps113.xml" ContentType="application/vnd.openxmlformats-officedocument.customXmlProperties+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customXml/itemProps87.xml" ContentType="application/vnd.openxmlformats-officedocument.customXmlPropertie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65.xml" ContentType="application/vnd.openxmlformats-officedocument.customXmlProperties+xml"/>
  <Override PartName="/customXml/itemProps107.xml" ContentType="application/vnd.openxmlformats-officedocument.customXmlPropertie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customXml/itemProps43.xml" ContentType="application/vnd.openxmlformats-officedocument.customXmlProperties+xml"/>
  <Override PartName="/customXml/itemProps90.xml" ContentType="application/vnd.openxmlformats-officedocument.customXmlProperties+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heme/theme2.xml" ContentType="application/vnd.openxmlformats-officedocument.theme+xml"/>
  <Override PartName="/customXml/itemProps21.xml" ContentType="application/vnd.openxmlformats-officedocument.customXmlProperties+xml"/>
  <Override PartName="/customXml/itemProps110.xml" ContentType="application/vnd.openxmlformats-officedocument.customXmlProperties+xml"/>
  <Override PartName="/ppt/slideLayouts/slideLayout43.xml" ContentType="application/vnd.openxmlformats-officedocument.presentationml.slideLayout+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customXml/itemProps59.xml" ContentType="application/vnd.openxmlformats-officedocument.customXmlProperties+xml"/>
  <Override PartName="/ppt/tags/tag128.xml" ContentType="application/vnd.openxmlformats-officedocument.presentationml.tags+xml"/>
  <Override PartName="/ppt/tags/tag175.xml" ContentType="application/vnd.openxmlformats-officedocument.presentationml.tags+xml"/>
  <Override PartName="/customXml/itemProps7.xml" ContentType="application/vnd.openxmlformats-officedocument.customXmlPropertie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customXml/itemProps37.xml" ContentType="application/vnd.openxmlformats-officedocument.customXmlProperties+xml"/>
  <Override PartName="/customXml/itemProps84.xml" ContentType="application/vnd.openxmlformats-officedocument.customXmlProperties+xml"/>
  <Override PartName="/ppt/slideLayouts/slideLayout59.xml" ContentType="application/vnd.openxmlformats-officedocument.presentationml.slideLayout+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customXml/itemProps15.xml" ContentType="application/vnd.openxmlformats-officedocument.customXmlProperties+xml"/>
  <Override PartName="/customXml/itemProps62.xml" ContentType="application/vnd.openxmlformats-officedocument.customXmlPropertie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customXml/itemProps104.xml" ContentType="application/vnd.openxmlformats-officedocument.customXmlProperties+xml"/>
  <Override PartName="/ppt/slideLayouts/slideLayout37.xml" ContentType="application/vnd.openxmlformats-officedocument.presentationml.slideLayout+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customXml/itemProps40.xml" ContentType="application/vnd.openxmlformats-officedocument.customXmlProperties+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customXml/itemProps78.xml" ContentType="application/vnd.openxmlformats-officedocument.customXmlPropertie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customXml/itemProps4.xml" ContentType="application/vnd.openxmlformats-officedocument.customXmlProperties+xml"/>
  <Override PartName="/customXml/itemProps56.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customXml/itemProps34.xml" ContentType="application/vnd.openxmlformats-officedocument.customXmlProperties+xml"/>
  <Override PartName="/customXml/itemProps81.xml" ContentType="application/vnd.openxmlformats-officedocument.customXmlProperties+xml"/>
  <Override PartName="/customXml/itemProps123.xml" ContentType="application/vnd.openxmlformats-officedocument.customXmlPropertie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tags/tag226.xml" ContentType="application/vnd.openxmlformats-officedocument.presentationml.tags+xml"/>
  <Override PartName="/ppt/tags/tag273.xml" ContentType="application/vnd.openxmlformats-officedocument.presentationml.tags+xml"/>
  <Override PartName="/customXml/itemProps12.xml" ContentType="application/vnd.openxmlformats-officedocument.customXmlProperties+xml"/>
  <Override PartName="/customXml/itemProps101.xml" ContentType="application/vnd.openxmlformats-officedocument.customXmlProperties+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customXml/itemProps97.xml" ContentType="application/vnd.openxmlformats-officedocument.customXmlProperties+xml"/>
  <Override PartName="/ppt/tags/tag119.xml" ContentType="application/vnd.openxmlformats-officedocument.presentationml.tags+xml"/>
  <Override PartName="/ppt/tags/tag166.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customXml/itemProps28.xml" ContentType="application/vnd.openxmlformats-officedocument.customXmlProperties+xml"/>
  <Override PartName="/customXml/itemProps75.xml" ContentType="application/vnd.openxmlformats-officedocument.customXmlProperties+xml"/>
  <Override PartName="/customXml/itemProps117.xml" ContentType="application/vnd.openxmlformats-officedocument.customXmlPropertie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customXml/itemProps53.xml" ContentType="application/vnd.openxmlformats-officedocument.customXmlProperties+xml"/>
  <Override PartName="/ppt/tags/tag122.xml" ContentType="application/vnd.openxmlformats-officedocument.presentationml.tags+xml"/>
  <Override PartName="/ppt/tags/tag267.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customXml/itemProps31.xml" ContentType="application/vnd.openxmlformats-officedocument.customXmlProperties+xml"/>
  <Override PartName="/customXml/itemProps120.xml" ContentType="application/vnd.openxmlformats-officedocument.customXmlProperties+xml"/>
  <Override PartName="/ppt/slideLayouts/slideLayout53.xml" ContentType="application/vnd.openxmlformats-officedocument.presentationml.slideLayout+xml"/>
  <Override PartName="/ppt/tags/tag100.xml" ContentType="application/vnd.openxmlformats-officedocument.presentationml.tags+xml"/>
  <Override PartName="/customXml/itemProps20.xml" ContentType="application/vnd.openxmlformats-officedocument.customXmlProperties+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customXml/itemProps69.xml" ContentType="application/vnd.openxmlformats-officedocument.customXml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customXml/itemProps6.xml" ContentType="application/vnd.openxmlformats-officedocument.customXmlProperties+xml"/>
  <Override PartName="/customXml/itemProps58.xml" ContentType="application/vnd.openxmlformats-officedocument.customXmlPropertie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customXml/itemProps36.xml" ContentType="application/vnd.openxmlformats-officedocument.customXmlProperties+xml"/>
  <Override PartName="/customXml/itemProps47.xml" ContentType="application/vnd.openxmlformats-officedocument.customXmlProperties+xml"/>
  <Override PartName="/customXml/itemProps83.xml" ContentType="application/vnd.openxmlformats-officedocument.customXmlProperties+xml"/>
  <Override PartName="/customXml/itemProps94.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customXml/itemProps25.xml" ContentType="application/vnd.openxmlformats-officedocument.customXmlProperties+xml"/>
  <Override PartName="/customXml/itemProps72.xml" ContentType="application/vnd.openxmlformats-officedocument.customXmlProperties+xml"/>
  <Override PartName="/customXml/itemProps114.xml" ContentType="application/vnd.openxmlformats-officedocument.customXmlProperties+xml"/>
  <Override PartName="/ppt/slideLayouts/slideLayout58.xml" ContentType="application/vnd.openxmlformats-officedocument.presentationml.slideLayout+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61.xml" ContentType="application/vnd.openxmlformats-officedocument.customXmlProperties+xml"/>
  <Override PartName="/customXml/itemProps103.xml" ContentType="application/vnd.openxmlformats-officedocument.customXmlProperties+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customXml/itemProps99.xml" ContentType="application/vnd.openxmlformats-officedocument.customXmlProperties+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Default Extension="wdp" ContentType="image/vnd.ms-photo"/>
  <Override PartName="/customXml/itemProps88.xml" ContentType="application/vnd.openxmlformats-officedocument.customXmlProperties+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Default Extension="gif" ContentType="image/gif"/>
  <Override PartName="/ppt/notesSlides/notesSlide8.xml" ContentType="application/vnd.openxmlformats-officedocument.presentationml.notesSlide+xml"/>
  <Override PartName="/customXml/itemProps77.xml" ContentType="application/vnd.openxmlformats-officedocument.customXmlProperties+xml"/>
  <Override PartName="/customXml/itemProps119.xml" ContentType="application/vnd.openxmlformats-officedocument.customXmlPropertie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customXml/itemProps19.xml" ContentType="application/vnd.openxmlformats-officedocument.customXmlProperties+xml"/>
  <Override PartName="/customXml/itemProps55.xml" ContentType="application/vnd.openxmlformats-officedocument.customXmlProperties+xml"/>
  <Override PartName="/customXml/itemProps66.xml" ContentType="application/vnd.openxmlformats-officedocument.customXmlProperties+xml"/>
  <Override PartName="/customXml/itemProps108.xml" ContentType="application/vnd.openxmlformats-officedocument.customXmlPropertie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44.xml" ContentType="application/vnd.openxmlformats-officedocument.customXmlProperties+xml"/>
  <Override PartName="/customXml/itemProps91.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customXml/itemProps33.xml" ContentType="application/vnd.openxmlformats-officedocument.customXmlProperties+xml"/>
  <Override PartName="/customXml/itemProps80.xml" ContentType="application/vnd.openxmlformats-officedocument.customXmlProperties+xml"/>
  <Override PartName="/customXml/itemProps122.xml" ContentType="application/vnd.openxmlformats-officedocument.customXmlPropertie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customXml/itemProps11.xml" ContentType="application/vnd.openxmlformats-officedocument.customXmlProperties+xml"/>
  <Override PartName="/customXml/itemProps22.xml" ContentType="application/vnd.openxmlformats-officedocument.customXmlProperties+xml"/>
  <Override PartName="/customXml/itemProps100.xml" ContentType="application/vnd.openxmlformats-officedocument.customXmlProperties+xml"/>
  <Override PartName="/customXml/itemProps111.xml" ContentType="application/vnd.openxmlformats-officedocument.customXmlProperties+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customXml/itemProps8.xml" ContentType="application/vnd.openxmlformats-officedocument.customXmlPropertie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customXml/itemProps38.xml" ContentType="application/vnd.openxmlformats-officedocument.customXmlProperties+xml"/>
  <Override PartName="/customXml/itemProps49.xml" ContentType="application/vnd.openxmlformats-officedocument.customXmlProperties+xml"/>
  <Override PartName="/customXml/itemProps85.xml" ContentType="application/vnd.openxmlformats-officedocument.customXmlProperties+xml"/>
  <Override PartName="/customXml/itemProps96.xml" ContentType="application/vnd.openxmlformats-officedocument.customXmlPropertie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customXml/itemProps27.xml" ContentType="application/vnd.openxmlformats-officedocument.customXmlProperties+xml"/>
  <Override PartName="/customXml/itemProps74.xml" ContentType="application/vnd.openxmlformats-officedocument.customXmlProperties+xml"/>
  <Override PartName="/customXml/itemProps116.xml" ContentType="application/vnd.openxmlformats-officedocument.customXmlPropertie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63.xml" ContentType="application/vnd.openxmlformats-officedocument.customXmlProperties+xml"/>
  <Override PartName="/customXml/itemProps105.xml" ContentType="application/vnd.openxmlformats-officedocument.customXmlProperties+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customXml/itemProps41.xml" ContentType="application/vnd.openxmlformats-officedocument.customXmlProperties+xml"/>
  <Override PartName="/customXml/itemProps5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customXml/itemProps30.xml" ContentType="application/vnd.openxmlformats-officedocument.customXmlProperties+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customXml/itemProps79.xml" ContentType="application/vnd.openxmlformats-officedocument.customXmlPropertie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customXml/itemProps57.xml" ContentType="application/vnd.openxmlformats-officedocument.customXmlProperties+xml"/>
  <Override PartName="/customXml/itemProps68.xml" ContentType="application/vnd.openxmlformats-officedocument.customXmlPropertie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customXml/itemProps5.xml" ContentType="application/vnd.openxmlformats-officedocument.customXmlProperties+xml"/>
  <Override PartName="/customXml/itemProps46.xml" ContentType="application/vnd.openxmlformats-officedocument.customXmlProperties+xml"/>
  <Override PartName="/customXml/itemProps93.xml" ContentType="application/vnd.openxmlformats-officedocument.customXmlPropertie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customXml/itemProps35.xml" ContentType="application/vnd.openxmlformats-officedocument.customXmlProperties+xml"/>
  <Override PartName="/customXml/itemProps82.xml" ContentType="application/vnd.openxmlformats-officedocument.customXmlProperties+xml"/>
  <Override PartName="/customXml/itemProps124.xml" ContentType="application/vnd.openxmlformats-officedocument.customXmlProperties+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customXml/itemProps13.xml" ContentType="application/vnd.openxmlformats-officedocument.customXmlProperties+xml"/>
  <Override PartName="/customXml/itemProps60.xml" ContentType="application/vnd.openxmlformats-officedocument.customXmlProperties+xml"/>
  <Override PartName="/ppt/tags/tag227.xml" ContentType="application/vnd.openxmlformats-officedocument.presentationml.tags+xml"/>
  <Override PartName="/ppt/tags/tag274.xml" ContentType="application/vnd.openxmlformats-officedocument.presentationml.tags+xml"/>
  <Override PartName="/customXml/itemProps102.xml" ContentType="application/vnd.openxmlformats-officedocument.customXmlProperties+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customXml/itemProps98.xml" ContentType="application/vnd.openxmlformats-officedocument.customXmlPropertie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customXml/itemProps29.xml" ContentType="application/vnd.openxmlformats-officedocument.customXmlProperties+xml"/>
  <Override PartName="/customXml/itemProps76.xml" ContentType="application/vnd.openxmlformats-officedocument.customXmlProperties+xml"/>
  <Override PartName="/customXml/itemProps118.xml" ContentType="application/vnd.openxmlformats-officedocument.customXmlPropertie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customXml/itemProps2.xml" ContentType="application/vnd.openxmlformats-officedocument.customXmlProperties+xml"/>
  <Override PartName="/customXml/itemProps54.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customXml/itemProps32.xml" ContentType="application/vnd.openxmlformats-officedocument.customXmlProperties+xml"/>
  <Override PartName="/customXml/itemProps121.xml" ContentType="application/vnd.openxmlformats-officedocument.customXmlPropertie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Layouts/slideLayout54.xml" ContentType="application/vnd.openxmlformats-officedocument.presentationml.slideLayout+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customXml/itemProps10.xml" ContentType="application/vnd.openxmlformats-officedocument.customXmlProperties+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customXml/itemProps48.xml" ContentType="application/vnd.openxmlformats-officedocument.customXmlProperties+xml"/>
  <Override PartName="/customXml/itemProps95.xml" ContentType="application/vnd.openxmlformats-officedocument.customXmlProperties+xml"/>
  <Override PartName="/ppt/tags/tag117.xml" ContentType="application/vnd.openxmlformats-officedocument.presentationml.tags+xml"/>
  <Override PartName="/ppt/tags/tag164.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customXml/itemProps26.xml" ContentType="application/vnd.openxmlformats-officedocument.customXmlProperties+xml"/>
  <Override PartName="/customXml/itemProps73.xml" ContentType="application/vnd.openxmlformats-officedocument.customXmlProperties+xml"/>
  <Override PartName="/customXml/itemProps115.xml" ContentType="application/vnd.openxmlformats-officedocument.customXmlProperties+xml"/>
  <Override PartName="/ppt/slideLayouts/slideLayout48.xml" ContentType="application/vnd.openxmlformats-officedocument.presentationml.slideLayout+xml"/>
  <Override PartName="/customXml/itemProps51.xml" ContentType="application/vnd.openxmlformats-officedocument.customXmlProperties+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slideLayouts/slideLayout51.xml" ContentType="application/vnd.openxmlformats-officedocument.presentationml.slideLayout+xml"/>
  <Override PartName="/ppt/tags/tag319.xml" ContentType="application/vnd.openxmlformats-officedocument.presentationml.tags+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customXml/itemProps89.xml" ContentType="application/vnd.openxmlformats-officedocument.customXmlProperties+xml"/>
  <Override PartName="/ppt/tags/tag43.xml" ContentType="application/vnd.openxmlformats-officedocument.presentationml.tags+xml"/>
  <Override PartName="/ppt/tags/tag90.xml" ContentType="application/vnd.openxmlformats-officedocument.presentationml.tags+xml"/>
  <Override PartName="/customXml/itemProps67.xml" ContentType="application/vnd.openxmlformats-officedocument.customXmlProperties+xml"/>
  <Override PartName="/customXml/itemProps109.xml" ContentType="application/vnd.openxmlformats-officedocument.customXmlPropertie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customXml/itemProps45.xml" ContentType="application/vnd.openxmlformats-officedocument.customXmlProperties+xml"/>
  <Override PartName="/customXml/itemProps92.xml" ContentType="application/vnd.openxmlformats-officedocument.customXmlProperties+xml"/>
  <Override PartName="/ppt/slideLayouts/slideLayout67.xml" ContentType="application/vnd.openxmlformats-officedocument.presentationml.slideLayout+xml"/>
  <Override PartName="/ppt/tags/tag7.xml" ContentType="application/vnd.openxmlformats-officedocument.presentationml.tags+xml"/>
  <Override PartName="/ppt/tags/tag300.xml" ContentType="application/vnd.openxmlformats-officedocument.presentationml.tags+xml"/>
  <Override PartName="/customXml/itemProps23.xml" ContentType="application/vnd.openxmlformats-officedocument.customXmlProperties+xml"/>
  <Override PartName="/customXml/itemProps70.xml" ContentType="application/vnd.openxmlformats-officedocument.customXmlProperties+xml"/>
  <Override PartName="/customXml/itemProps112.xml" ContentType="application/vnd.openxmlformats-officedocument.customXmlProperties+xml"/>
  <Override PartName="/ppt/slideLayouts/slideLayout45.xml" ContentType="application/vnd.openxmlformats-officedocument.presentationml.slideLayout+xml"/>
  <Override PartName="/ppt/tags/tag237.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customXml/itemProps9.xml" ContentType="application/vnd.openxmlformats-officedocument.customXmlPropertie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customXml/itemProps39.xml" ContentType="application/vnd.openxmlformats-officedocument.customXmlProperties+xml"/>
  <Override PartName="/customXml/itemProps86.xml" ContentType="application/vnd.openxmlformats-officedocument.customXmlPropertie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customXml/itemProps17.xml" ContentType="application/vnd.openxmlformats-officedocument.customXmlProperties+xml"/>
  <Override PartName="/customXml/itemProps64.xml" ContentType="application/vnd.openxmlformats-officedocument.customXmlProperties+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customXml/itemProps106.xml" ContentType="application/vnd.openxmlformats-officedocument.customXmlProperties+xml"/>
  <Override PartName="/ppt/slideLayouts/slideLayout39.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customXml/itemProps42.xml" ContentType="application/vnd.openxmlformats-officedocument.customXmlProperties+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tags/tag4.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7" r:id="rId125"/>
  </p:sldMasterIdLst>
  <p:notesMasterIdLst>
    <p:notesMasterId r:id="rId151"/>
  </p:notesMasterIdLst>
  <p:sldIdLst>
    <p:sldId id="359" r:id="rId126"/>
    <p:sldId id="335" r:id="rId127"/>
    <p:sldId id="346" r:id="rId128"/>
    <p:sldId id="336" r:id="rId129"/>
    <p:sldId id="347" r:id="rId130"/>
    <p:sldId id="338" r:id="rId131"/>
    <p:sldId id="339" r:id="rId132"/>
    <p:sldId id="348" r:id="rId133"/>
    <p:sldId id="340" r:id="rId134"/>
    <p:sldId id="341" r:id="rId135"/>
    <p:sldId id="357" r:id="rId136"/>
    <p:sldId id="342" r:id="rId137"/>
    <p:sldId id="343" r:id="rId138"/>
    <p:sldId id="344" r:id="rId139"/>
    <p:sldId id="345" r:id="rId140"/>
    <p:sldId id="349" r:id="rId141"/>
    <p:sldId id="350" r:id="rId142"/>
    <p:sldId id="351" r:id="rId143"/>
    <p:sldId id="352" r:id="rId144"/>
    <p:sldId id="353" r:id="rId145"/>
    <p:sldId id="354" r:id="rId146"/>
    <p:sldId id="355" r:id="rId147"/>
    <p:sldId id="356" r:id="rId148"/>
    <p:sldId id="309" r:id="rId149"/>
    <p:sldId id="280" r:id="rId1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8BE4"/>
    <a:srgbClr val="009900"/>
    <a:srgbClr val="990000"/>
    <a:srgbClr val="336600"/>
    <a:srgbClr val="CC0000"/>
    <a:srgbClr val="000000"/>
    <a:srgbClr val="FFFF00"/>
    <a:srgbClr val="EF5F1F"/>
    <a:srgbClr val="C709A3"/>
    <a:srgbClr val="C60A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70" autoAdjust="0"/>
    <p:restoredTop sz="85864" autoAdjust="0"/>
  </p:normalViewPr>
  <p:slideViewPr>
    <p:cSldViewPr>
      <p:cViewPr>
        <p:scale>
          <a:sx n="70" d="100"/>
          <a:sy n="70" d="100"/>
        </p:scale>
        <p:origin x="-126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8.xml"/><Relationship Id="rId138" Type="http://schemas.openxmlformats.org/officeDocument/2006/relationships/slide" Target="slides/slide13.xml"/><Relationship Id="rId154" Type="http://schemas.openxmlformats.org/officeDocument/2006/relationships/theme" Target="theme/theme1.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slide" Target="slides/slide3.xml"/><Relationship Id="rId144" Type="http://schemas.openxmlformats.org/officeDocument/2006/relationships/slide" Target="slides/slide19.xml"/><Relationship Id="rId149" Type="http://schemas.openxmlformats.org/officeDocument/2006/relationships/slide" Target="slides/slide24.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slide" Target="slides/slide9.xml"/><Relationship Id="rId139" Type="http://schemas.openxmlformats.org/officeDocument/2006/relationships/slide" Target="slides/slide14.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25.xml"/><Relationship Id="rId155" Type="http://schemas.openxmlformats.org/officeDocument/2006/relationships/tableStyles" Target="tableStyles.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customXml" Target="../customXml/item103.xml"/><Relationship Id="rId108" Type="http://schemas.openxmlformats.org/officeDocument/2006/relationships/customXml" Target="../customXml/item108.xml"/><Relationship Id="rId116" Type="http://schemas.openxmlformats.org/officeDocument/2006/relationships/customXml" Target="../customXml/item116.xml"/><Relationship Id="rId124" Type="http://schemas.openxmlformats.org/officeDocument/2006/relationships/customXml" Target="../customXml/item124.xml"/><Relationship Id="rId129" Type="http://schemas.openxmlformats.org/officeDocument/2006/relationships/slide" Target="slides/slide4.xml"/><Relationship Id="rId137" Type="http://schemas.openxmlformats.org/officeDocument/2006/relationships/slide" Target="slides/slide12.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customXml" Target="../customXml/item111.xml"/><Relationship Id="rId132" Type="http://schemas.openxmlformats.org/officeDocument/2006/relationships/slide" Target="slides/slide7.xml"/><Relationship Id="rId140" Type="http://schemas.openxmlformats.org/officeDocument/2006/relationships/slide" Target="slides/slide15.xml"/><Relationship Id="rId145" Type="http://schemas.openxmlformats.org/officeDocument/2006/relationships/slide" Target="slides/slide20.xml"/><Relationship Id="rId15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customXml" Target="../customXml/item114.xml"/><Relationship Id="rId119" Type="http://schemas.openxmlformats.org/officeDocument/2006/relationships/customXml" Target="../customXml/item119.xml"/><Relationship Id="rId127" Type="http://schemas.openxmlformats.org/officeDocument/2006/relationships/slide" Target="slides/slide2.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slide" Target="slides/slide5.xml"/><Relationship Id="rId135" Type="http://schemas.openxmlformats.org/officeDocument/2006/relationships/slide" Target="slides/slide10.xml"/><Relationship Id="rId143" Type="http://schemas.openxmlformats.org/officeDocument/2006/relationships/slide" Target="slides/slide18.xml"/><Relationship Id="rId148" Type="http://schemas.openxmlformats.org/officeDocument/2006/relationships/slide" Target="slides/slide23.xml"/><Relationship Id="rId15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slideMaster" Target="slideMasters/slideMaster1.xml"/><Relationship Id="rId141" Type="http://schemas.openxmlformats.org/officeDocument/2006/relationships/slide" Target="slides/slide16.xml"/><Relationship Id="rId146" Type="http://schemas.openxmlformats.org/officeDocument/2006/relationships/slide" Target="slides/slide2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6.xml"/><Relationship Id="rId136" Type="http://schemas.openxmlformats.org/officeDocument/2006/relationships/slide" Target="slides/slide1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1.xml"/><Relationship Id="rId147" Type="http://schemas.openxmlformats.org/officeDocument/2006/relationships/slide" Target="slides/slide2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1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cs typeface="+mn-cs"/>
              </a:defRPr>
            </a:lvl1pPr>
          </a:lstStyle>
          <a:p>
            <a:pPr>
              <a:defRPr/>
            </a:pPr>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D6F88A03-BD2C-400E-832B-DACB48565CC5}" type="datetimeFigureOut">
              <a:rPr lang="lt-LT"/>
              <a:pPr>
                <a:defRPr/>
              </a:pPr>
              <a:t>2015.12.10</a:t>
            </a:fld>
            <a:endParaRPr lang="lt-LT" dirty="0"/>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dirty="0"/>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noProof="0" smtClean="0"/>
              <a:t>Spustelėję redag. ruoš. teksto stilių</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endParaRPr lang="lt-LT" noProof="0"/>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cs typeface="+mn-cs"/>
              </a:defRPr>
            </a:lvl1pPr>
          </a:lstStyle>
          <a:p>
            <a:pPr>
              <a:defRPr/>
            </a:pPr>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DAB5B87E-C923-4B87-BF90-8F3999BC589A}" type="slidenum">
              <a:rPr lang="lt-LT"/>
              <a:pPr>
                <a:defRPr/>
              </a:pPr>
              <a:t>‹#›</a:t>
            </a:fld>
            <a:endParaRPr lang="lt-LT" dirty="0"/>
          </a:p>
        </p:txBody>
      </p:sp>
    </p:spTree>
    <p:extLst>
      <p:ext uri="{BB962C8B-B14F-4D97-AF65-F5344CB8AC3E}">
        <p14:creationId xmlns:p14="http://schemas.microsoft.com/office/powerpoint/2010/main" xmlns="" val="42466179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Primenama, jog Jėzus dažnai meldžiasi, kad užmegztų ryšį su savo Tėvu. Matydami Jį besimeldžiantį, apaštalai taip pat trokšta melstis taip, kaip Jis. Jėzus atskleidžia jiems, kad Dievas yra jų Tėvas. Jie gali melstis Jam, sakydami: „Tėve“.</a:t>
            </a:r>
            <a:endParaRPr lang="lt-LT" dirty="0"/>
          </a:p>
        </p:txBody>
      </p:sp>
      <p:sp>
        <p:nvSpPr>
          <p:cNvPr id="4" name="Skaidrės numerio vietos rezervavimo ženklas 3"/>
          <p:cNvSpPr>
            <a:spLocks noGrp="1"/>
          </p:cNvSpPr>
          <p:nvPr>
            <p:ph type="sldNum" sz="quarter" idx="10"/>
          </p:nvPr>
        </p:nvSpPr>
        <p:spPr/>
        <p:txBody>
          <a:bodyPr/>
          <a:lstStyle/>
          <a:p>
            <a:pPr>
              <a:defRPr/>
            </a:pPr>
            <a:fld id="{DAB5B87E-C923-4B87-BF90-8F3999BC589A}" type="slidenum">
              <a:rPr lang="lt-LT" smtClean="0"/>
              <a:pPr>
                <a:defRPr/>
              </a:pPr>
              <a:t>2</a:t>
            </a:fld>
            <a:endParaRPr lang="lt-LT" dirty="0"/>
          </a:p>
        </p:txBody>
      </p:sp>
    </p:spTree>
    <p:extLst>
      <p:ext uri="{BB962C8B-B14F-4D97-AF65-F5344CB8AC3E}">
        <p14:creationId xmlns:p14="http://schemas.microsoft.com/office/powerpoint/2010/main" xmlns="" val="265492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Leisti vaikams atsakyti. Jėzus mato turtingus žmones, metančius daug pinigų į aukų skrynią, tai yra dėžę, kuri panaši į milžinišką taupyklę. Šie pinigai skiriami prižiūrėti, statyti ir padaryti gražesnį namą, kur ateinama melstis Dievui ir kuris vadinamas Šventykla. Jėzus mato ne vien turtingus žmones, Jis taip pat mato vargšę našlę. Ji gyvena labai vargingai, turi mažai pinigų, todėl aukoja tik smulkius pinigėlius.</a:t>
            </a:r>
            <a:br>
              <a:rPr lang="lt-LT" dirty="0" smtClean="0"/>
            </a:br>
            <a:endParaRPr lang="lt-LT" dirty="0"/>
          </a:p>
        </p:txBody>
      </p:sp>
      <p:sp>
        <p:nvSpPr>
          <p:cNvPr id="4" name="Skaidrės numerio vietos rezervavimo ženklas 3"/>
          <p:cNvSpPr>
            <a:spLocks noGrp="1"/>
          </p:cNvSpPr>
          <p:nvPr>
            <p:ph type="sldNum" sz="quarter" idx="10"/>
          </p:nvPr>
        </p:nvSpPr>
        <p:spPr/>
        <p:txBody>
          <a:bodyPr/>
          <a:lstStyle/>
          <a:p>
            <a:pPr>
              <a:defRPr/>
            </a:pPr>
            <a:fld id="{DAB5B87E-C923-4B87-BF90-8F3999BC589A}" type="slidenum">
              <a:rPr lang="lt-LT" smtClean="0"/>
              <a:pPr>
                <a:defRPr/>
              </a:pPr>
              <a:t>4</a:t>
            </a:fld>
            <a:endParaRPr lang="lt-LT" dirty="0"/>
          </a:p>
        </p:txBody>
      </p:sp>
    </p:spTree>
    <p:extLst>
      <p:ext uri="{BB962C8B-B14F-4D97-AF65-F5344CB8AC3E}">
        <p14:creationId xmlns:p14="http://schemas.microsoft.com/office/powerpoint/2010/main" xmlns="" val="169321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 Leisti vaikams pagalvoti.</a:t>
            </a:r>
          </a:p>
          <a:p>
            <a:endParaRPr lang="lt-LT" dirty="0"/>
          </a:p>
        </p:txBody>
      </p:sp>
      <p:sp>
        <p:nvSpPr>
          <p:cNvPr id="4" name="Skaidrės numerio vietos rezervavimo ženklas 3"/>
          <p:cNvSpPr>
            <a:spLocks noGrp="1"/>
          </p:cNvSpPr>
          <p:nvPr>
            <p:ph type="sldNum" sz="quarter" idx="10"/>
          </p:nvPr>
        </p:nvSpPr>
        <p:spPr/>
        <p:txBody>
          <a:bodyPr/>
          <a:lstStyle/>
          <a:p>
            <a:pPr>
              <a:defRPr/>
            </a:pPr>
            <a:fld id="{DAB5B87E-C923-4B87-BF90-8F3999BC589A}" type="slidenum">
              <a:rPr lang="lt-LT" smtClean="0"/>
              <a:pPr>
                <a:defRPr/>
              </a:pPr>
              <a:t>6</a:t>
            </a:fld>
            <a:endParaRPr lang="lt-LT" dirty="0"/>
          </a:p>
        </p:txBody>
      </p:sp>
    </p:spTree>
    <p:extLst>
      <p:ext uri="{BB962C8B-B14F-4D97-AF65-F5344CB8AC3E}">
        <p14:creationId xmlns:p14="http://schemas.microsoft.com/office/powerpoint/2010/main" xmlns="" val="255772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smtClean="0"/>
          </a:p>
          <a:p>
            <a:endParaRPr lang="lt-LT" dirty="0"/>
          </a:p>
        </p:txBody>
      </p:sp>
      <p:sp>
        <p:nvSpPr>
          <p:cNvPr id="4" name="Skaidrės numerio vietos rezervavimo ženklas 3"/>
          <p:cNvSpPr>
            <a:spLocks noGrp="1"/>
          </p:cNvSpPr>
          <p:nvPr>
            <p:ph type="sldNum" sz="quarter" idx="10"/>
          </p:nvPr>
        </p:nvSpPr>
        <p:spPr/>
        <p:txBody>
          <a:bodyPr/>
          <a:lstStyle/>
          <a:p>
            <a:pPr>
              <a:defRPr/>
            </a:pPr>
            <a:fld id="{DAB5B87E-C923-4B87-BF90-8F3999BC589A}" type="slidenum">
              <a:rPr lang="lt-LT" smtClean="0"/>
              <a:pPr>
                <a:defRPr/>
              </a:pPr>
              <a:t>13</a:t>
            </a:fld>
            <a:endParaRPr lang="lt-LT" dirty="0"/>
          </a:p>
        </p:txBody>
      </p:sp>
    </p:spTree>
    <p:extLst>
      <p:ext uri="{BB962C8B-B14F-4D97-AF65-F5344CB8AC3E}">
        <p14:creationId xmlns:p14="http://schemas.microsoft.com/office/powerpoint/2010/main" xmlns="" val="182094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Jėzus žino šiuos gerus troškimus. </a:t>
            </a:r>
            <a:endParaRPr lang="lt-LT" dirty="0"/>
          </a:p>
        </p:txBody>
      </p:sp>
      <p:sp>
        <p:nvSpPr>
          <p:cNvPr id="4" name="Skaidrės numerio vietos rezervavimo ženklas 3"/>
          <p:cNvSpPr>
            <a:spLocks noGrp="1"/>
          </p:cNvSpPr>
          <p:nvPr>
            <p:ph type="sldNum" sz="quarter" idx="10"/>
          </p:nvPr>
        </p:nvSpPr>
        <p:spPr/>
        <p:txBody>
          <a:bodyPr/>
          <a:lstStyle/>
          <a:p>
            <a:pPr>
              <a:defRPr/>
            </a:pPr>
            <a:fld id="{DAB5B87E-C923-4B87-BF90-8F3999BC589A}" type="slidenum">
              <a:rPr lang="lt-LT" smtClean="0"/>
              <a:pPr>
                <a:defRPr/>
              </a:pPr>
              <a:t>17</a:t>
            </a:fld>
            <a:endParaRPr lang="lt-LT" dirty="0"/>
          </a:p>
        </p:txBody>
      </p:sp>
    </p:spTree>
    <p:extLst>
      <p:ext uri="{BB962C8B-B14F-4D97-AF65-F5344CB8AC3E}">
        <p14:creationId xmlns:p14="http://schemas.microsoft.com/office/powerpoint/2010/main" xmlns="" val="174607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Išsiaiškiname, ką duodame? Tai, kas atlieka? Tuos dalykus, kurių mums nepritrūks? Ar mokame kartais atiduoti tuos dalykus, kuriuos norėtume pasilaikyti sau, kurie mums atrodo būtini?</a:t>
            </a:r>
          </a:p>
          <a:p>
            <a:endParaRPr lang="lt-LT" dirty="0"/>
          </a:p>
        </p:txBody>
      </p:sp>
      <p:sp>
        <p:nvSpPr>
          <p:cNvPr id="4" name="Skaidrės numerio vietos rezervavimo ženklas 3"/>
          <p:cNvSpPr>
            <a:spLocks noGrp="1"/>
          </p:cNvSpPr>
          <p:nvPr>
            <p:ph type="sldNum" sz="quarter" idx="10"/>
          </p:nvPr>
        </p:nvSpPr>
        <p:spPr/>
        <p:txBody>
          <a:bodyPr/>
          <a:lstStyle/>
          <a:p>
            <a:pPr>
              <a:defRPr/>
            </a:pPr>
            <a:fld id="{DAB5B87E-C923-4B87-BF90-8F3999BC589A}" type="slidenum">
              <a:rPr lang="lt-LT" smtClean="0"/>
              <a:pPr>
                <a:defRPr/>
              </a:pPr>
              <a:t>18</a:t>
            </a:fld>
            <a:endParaRPr lang="lt-LT" dirty="0"/>
          </a:p>
        </p:txBody>
      </p:sp>
    </p:spTree>
    <p:extLst>
      <p:ext uri="{BB962C8B-B14F-4D97-AF65-F5344CB8AC3E}">
        <p14:creationId xmlns:p14="http://schemas.microsoft.com/office/powerpoint/2010/main" xmlns="" val="368234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Veikla:</a:t>
            </a:r>
            <a:r>
              <a:rPr lang="lt-LT" baseline="0" dirty="0" smtClean="0"/>
              <a:t> v</a:t>
            </a:r>
            <a:r>
              <a:rPr lang="lt-LT" dirty="0" smtClean="0"/>
              <a:t>aikai padaro taupyklę, Gavėnios laikotarpiu, kiekvieną kartą, kai atliks meilės darbą Jėzaus ir kitų džiaugsmui, vaikas įmes į ją vieną „monetą“.</a:t>
            </a:r>
          </a:p>
          <a:p>
            <a:endParaRPr lang="lt-LT" dirty="0"/>
          </a:p>
        </p:txBody>
      </p:sp>
      <p:sp>
        <p:nvSpPr>
          <p:cNvPr id="4" name="Skaidrės numerio vietos rezervavimo ženklas 3"/>
          <p:cNvSpPr>
            <a:spLocks noGrp="1"/>
          </p:cNvSpPr>
          <p:nvPr>
            <p:ph type="sldNum" sz="quarter" idx="10"/>
          </p:nvPr>
        </p:nvSpPr>
        <p:spPr/>
        <p:txBody>
          <a:bodyPr/>
          <a:lstStyle/>
          <a:p>
            <a:pPr>
              <a:defRPr/>
            </a:pPr>
            <a:fld id="{DAB5B87E-C923-4B87-BF90-8F3999BC589A}" type="slidenum">
              <a:rPr lang="lt-LT" smtClean="0"/>
              <a:pPr>
                <a:defRPr/>
              </a:pPr>
              <a:t>22</a:t>
            </a:fld>
            <a:endParaRPr lang="lt-LT" dirty="0"/>
          </a:p>
        </p:txBody>
      </p:sp>
    </p:spTree>
    <p:extLst>
      <p:ext uri="{BB962C8B-B14F-4D97-AF65-F5344CB8AC3E}">
        <p14:creationId xmlns:p14="http://schemas.microsoft.com/office/powerpoint/2010/main" xmlns="" val="159009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r>
              <a:rPr lang="lt-LT" dirty="0" smtClean="0"/>
              <a:t>Mokiniai įsivertina, kaip sekėsi</a:t>
            </a:r>
            <a:r>
              <a:rPr lang="lt-LT" baseline="0" dirty="0" smtClean="0"/>
              <a:t> šioje pamokoje.</a:t>
            </a:r>
            <a:endParaRPr lang="lt-LT" dirty="0"/>
          </a:p>
        </p:txBody>
      </p:sp>
      <p:sp>
        <p:nvSpPr>
          <p:cNvPr id="4" name="Skaidrės numerio vietos rezervavimo ženklas 3"/>
          <p:cNvSpPr>
            <a:spLocks noGrp="1"/>
          </p:cNvSpPr>
          <p:nvPr>
            <p:ph type="sldNum" sz="quarter" idx="10"/>
          </p:nvPr>
        </p:nvSpPr>
        <p:spPr/>
        <p:txBody>
          <a:bodyPr/>
          <a:lstStyle/>
          <a:p>
            <a:pPr>
              <a:defRPr/>
            </a:pPr>
            <a:fld id="{DAB5B87E-C923-4B87-BF90-8F3999BC589A}" type="slidenum">
              <a:rPr lang="lt-LT" smtClean="0"/>
              <a:pPr>
                <a:defRPr/>
              </a:pPr>
              <a:t>24</a:t>
            </a:fld>
            <a:endParaRPr lang="lt-L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25.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tags" Target="../tags/tag4.xml"/><Relationship Id="rId10" Type="http://schemas.openxmlformats.org/officeDocument/2006/relationships/image" Target="../media/image3.png"/><Relationship Id="rId4" Type="http://schemas.openxmlformats.org/officeDocument/2006/relationships/tags" Target="../tags/tag3.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customXml" Target="../../customXml/item55.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customXml" Target="../../customXml/item13.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4.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3.png"/><Relationship Id="rId2" Type="http://schemas.openxmlformats.org/officeDocument/2006/relationships/tags" Target="../tags/tag17.xml"/><Relationship Id="rId1" Type="http://schemas.openxmlformats.org/officeDocument/2006/relationships/customXml" Target="../../customXml/item95.xml"/><Relationship Id="rId6" Type="http://schemas.openxmlformats.org/officeDocument/2006/relationships/tags" Target="../tags/tag21.xml"/><Relationship Id="rId11" Type="http://schemas.openxmlformats.org/officeDocument/2006/relationships/image" Target="../media/image2.png"/><Relationship Id="rId5" Type="http://schemas.openxmlformats.org/officeDocument/2006/relationships/tags" Target="../tags/tag20.xml"/><Relationship Id="rId10" Type="http://schemas.openxmlformats.org/officeDocument/2006/relationships/slideMaster" Target="../slideMasters/slideMaster1.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customXml" Target="../../customXml/item10.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1.xml"/><Relationship Id="rId7" Type="http://schemas.openxmlformats.org/officeDocument/2006/relationships/image" Target="../media/image2.png"/><Relationship Id="rId2" Type="http://schemas.openxmlformats.org/officeDocument/2006/relationships/tags" Target="../tags/tag30.xml"/><Relationship Id="rId1" Type="http://schemas.openxmlformats.org/officeDocument/2006/relationships/customXml" Target="../../customXml/item111.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customXml" Target="../../customXml/item15.xml"/><Relationship Id="rId6" Type="http://schemas.openxmlformats.org/officeDocument/2006/relationships/tags" Target="../tags/tag38.xml"/><Relationship Id="rId11" Type="http://schemas.openxmlformats.org/officeDocument/2006/relationships/image" Target="../media/image4.png"/><Relationship Id="rId5" Type="http://schemas.openxmlformats.org/officeDocument/2006/relationships/tags" Target="../tags/tag37.xml"/><Relationship Id="rId10" Type="http://schemas.openxmlformats.org/officeDocument/2006/relationships/image" Target="../media/image3.png"/><Relationship Id="rId4" Type="http://schemas.openxmlformats.org/officeDocument/2006/relationships/tags" Target="../tags/tag36.xml"/><Relationship Id="rId9"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4.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4.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3.png"/><Relationship Id="rId2" Type="http://schemas.openxmlformats.org/officeDocument/2006/relationships/tags" Target="../tags/tag45.xml"/><Relationship Id="rId1" Type="http://schemas.openxmlformats.org/officeDocument/2006/relationships/customXml" Target="../../customXml/item44.xml"/><Relationship Id="rId6" Type="http://schemas.openxmlformats.org/officeDocument/2006/relationships/tags" Target="../tags/tag49.xml"/><Relationship Id="rId11" Type="http://schemas.openxmlformats.org/officeDocument/2006/relationships/image" Target="../media/image2.png"/><Relationship Id="rId5" Type="http://schemas.openxmlformats.org/officeDocument/2006/relationships/tags" Target="../tags/tag48.xml"/><Relationship Id="rId10" Type="http://schemas.openxmlformats.org/officeDocument/2006/relationships/slideMaster" Target="../slideMasters/slideMaster1.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customXml" Target="../../customXml/item88.xml"/><Relationship Id="rId6" Type="http://schemas.openxmlformats.org/officeDocument/2006/relationships/tags" Target="../tags/tag57.xml"/><Relationship Id="rId11" Type="http://schemas.openxmlformats.org/officeDocument/2006/relationships/image" Target="../media/image4.png"/><Relationship Id="rId5" Type="http://schemas.openxmlformats.org/officeDocument/2006/relationships/tags" Target="../tags/tag56.xml"/><Relationship Id="rId10" Type="http://schemas.openxmlformats.org/officeDocument/2006/relationships/image" Target="../media/image3.png"/><Relationship Id="rId4" Type="http://schemas.openxmlformats.org/officeDocument/2006/relationships/tags" Target="../tags/tag55.xml"/><Relationship Id="rId9"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4.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3.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3.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3.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80.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4.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4.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4.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4.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4.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4.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4.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4.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4.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4.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4.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4.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4.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4.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customXml" Target="../../customXml/item105.xml"/><Relationship Id="rId6" Type="http://schemas.openxmlformats.org/officeDocument/2006/relationships/tags" Target="../tags/tag135.xml"/><Relationship Id="rId11" Type="http://schemas.openxmlformats.org/officeDocument/2006/relationships/image" Target="../media/image4.png"/><Relationship Id="rId5" Type="http://schemas.openxmlformats.org/officeDocument/2006/relationships/tags" Target="../tags/tag134.xml"/><Relationship Id="rId10" Type="http://schemas.openxmlformats.org/officeDocument/2006/relationships/image" Target="../media/image3.png"/><Relationship Id="rId4" Type="http://schemas.openxmlformats.org/officeDocument/2006/relationships/tags" Target="../tags/tag133.xml"/><Relationship Id="rId9"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customXml" Target="../../customXml/item8.xml"/><Relationship Id="rId6" Type="http://schemas.openxmlformats.org/officeDocument/2006/relationships/tags" Target="../tags/tag141.xml"/><Relationship Id="rId11" Type="http://schemas.openxmlformats.org/officeDocument/2006/relationships/image" Target="../media/image4.png"/><Relationship Id="rId5" Type="http://schemas.openxmlformats.org/officeDocument/2006/relationships/tags" Target="../tags/tag140.xml"/><Relationship Id="rId10" Type="http://schemas.openxmlformats.org/officeDocument/2006/relationships/image" Target="../media/image3.png"/><Relationship Id="rId4" Type="http://schemas.openxmlformats.org/officeDocument/2006/relationships/tags" Target="../tags/tag139.xml"/><Relationship Id="rId9"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4.xml"/><Relationship Id="rId7" Type="http://schemas.openxmlformats.org/officeDocument/2006/relationships/image" Target="../media/image2.png"/><Relationship Id="rId2" Type="http://schemas.openxmlformats.org/officeDocument/2006/relationships/tags" Target="../tags/tag143.xml"/><Relationship Id="rId1" Type="http://schemas.openxmlformats.org/officeDocument/2006/relationships/customXml" Target="../../customXml/item59.xml"/><Relationship Id="rId6" Type="http://schemas.openxmlformats.org/officeDocument/2006/relationships/slideMaster" Target="../slideMasters/slideMaster1.xml"/><Relationship Id="rId5" Type="http://schemas.openxmlformats.org/officeDocument/2006/relationships/tags" Target="../tags/tag146.xml"/><Relationship Id="rId4" Type="http://schemas.openxmlformats.org/officeDocument/2006/relationships/tags" Target="../tags/tag145.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8.xml"/><Relationship Id="rId7" Type="http://schemas.openxmlformats.org/officeDocument/2006/relationships/image" Target="../media/image2.png"/><Relationship Id="rId2" Type="http://schemas.openxmlformats.org/officeDocument/2006/relationships/tags" Target="../tags/tag147.xml"/><Relationship Id="rId1" Type="http://schemas.openxmlformats.org/officeDocument/2006/relationships/customXml" Target="../../customXml/item4.xml"/><Relationship Id="rId6" Type="http://schemas.openxmlformats.org/officeDocument/2006/relationships/slideMaster" Target="../slideMasters/slideMaster1.xml"/><Relationship Id="rId5" Type="http://schemas.openxmlformats.org/officeDocument/2006/relationships/tags" Target="../tags/tag150.xml"/><Relationship Id="rId4" Type="http://schemas.openxmlformats.org/officeDocument/2006/relationships/tags" Target="../tags/tag149.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image" Target="../media/image4.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3.png"/><Relationship Id="rId2" Type="http://schemas.openxmlformats.org/officeDocument/2006/relationships/tags" Target="../tags/tag151.xml"/><Relationship Id="rId1" Type="http://schemas.openxmlformats.org/officeDocument/2006/relationships/customXml" Target="../../customXml/item58.xml"/><Relationship Id="rId6" Type="http://schemas.openxmlformats.org/officeDocument/2006/relationships/tags" Target="../tags/tag155.xml"/><Relationship Id="rId11" Type="http://schemas.openxmlformats.org/officeDocument/2006/relationships/image" Target="../media/image2.png"/><Relationship Id="rId5" Type="http://schemas.openxmlformats.org/officeDocument/2006/relationships/tags" Target="../tags/tag154.xml"/><Relationship Id="rId10" Type="http://schemas.openxmlformats.org/officeDocument/2006/relationships/slideMaster" Target="../slideMasters/slideMaster1.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4.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3.png"/><Relationship Id="rId2" Type="http://schemas.openxmlformats.org/officeDocument/2006/relationships/tags" Target="../tags/tag159.xml"/><Relationship Id="rId1" Type="http://schemas.openxmlformats.org/officeDocument/2006/relationships/customXml" Target="../../customXml/item76.xml"/><Relationship Id="rId6" Type="http://schemas.openxmlformats.org/officeDocument/2006/relationships/tags" Target="../tags/tag163.xml"/><Relationship Id="rId11" Type="http://schemas.openxmlformats.org/officeDocument/2006/relationships/image" Target="../media/image2.png"/><Relationship Id="rId5" Type="http://schemas.openxmlformats.org/officeDocument/2006/relationships/tags" Target="../tags/tag162.xml"/><Relationship Id="rId10" Type="http://schemas.openxmlformats.org/officeDocument/2006/relationships/slideMaster" Target="../slideMasters/slideMaster1.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customXml" Target="../../customXml/item89.xml"/><Relationship Id="rId6" Type="http://schemas.openxmlformats.org/officeDocument/2006/relationships/tags" Target="../tags/tag171.xml"/><Relationship Id="rId11" Type="http://schemas.openxmlformats.org/officeDocument/2006/relationships/image" Target="../media/image4.png"/><Relationship Id="rId5" Type="http://schemas.openxmlformats.org/officeDocument/2006/relationships/tags" Target="../tags/tag170.xml"/><Relationship Id="rId10" Type="http://schemas.openxmlformats.org/officeDocument/2006/relationships/image" Target="../media/image3.png"/><Relationship Id="rId4" Type="http://schemas.openxmlformats.org/officeDocument/2006/relationships/tags" Target="../tags/tag169.xml"/><Relationship Id="rId9"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customXml" Target="../../customXml/item120.xml"/><Relationship Id="rId6" Type="http://schemas.openxmlformats.org/officeDocument/2006/relationships/tags" Target="../tags/tag177.xml"/><Relationship Id="rId11" Type="http://schemas.openxmlformats.org/officeDocument/2006/relationships/image" Target="../media/image4.png"/><Relationship Id="rId5" Type="http://schemas.openxmlformats.org/officeDocument/2006/relationships/tags" Target="../tags/tag176.xml"/><Relationship Id="rId10" Type="http://schemas.openxmlformats.org/officeDocument/2006/relationships/image" Target="../media/image3.png"/><Relationship Id="rId4" Type="http://schemas.openxmlformats.org/officeDocument/2006/relationships/tags" Target="../tags/tag175.xml"/><Relationship Id="rId9"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image" Target="../media/image4.pn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3.png"/><Relationship Id="rId2" Type="http://schemas.openxmlformats.org/officeDocument/2006/relationships/tags" Target="../tags/tag179.xml"/><Relationship Id="rId1" Type="http://schemas.openxmlformats.org/officeDocument/2006/relationships/customXml" Target="../../customXml/item24.xml"/><Relationship Id="rId6" Type="http://schemas.openxmlformats.org/officeDocument/2006/relationships/tags" Target="../tags/tag183.xml"/><Relationship Id="rId11" Type="http://schemas.openxmlformats.org/officeDocument/2006/relationships/image" Target="../media/image2.png"/><Relationship Id="rId5" Type="http://schemas.openxmlformats.org/officeDocument/2006/relationships/tags" Target="../tags/tag182.xml"/><Relationship Id="rId10" Type="http://schemas.openxmlformats.org/officeDocument/2006/relationships/slideMaster" Target="../slideMasters/slideMaster1.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image" Target="../media/image4.png"/><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3.png"/><Relationship Id="rId2" Type="http://schemas.openxmlformats.org/officeDocument/2006/relationships/tags" Target="../tags/tag187.xml"/><Relationship Id="rId1" Type="http://schemas.openxmlformats.org/officeDocument/2006/relationships/customXml" Target="../../customXml/item63.xml"/><Relationship Id="rId6" Type="http://schemas.openxmlformats.org/officeDocument/2006/relationships/tags" Target="../tags/tag191.xml"/><Relationship Id="rId11" Type="http://schemas.openxmlformats.org/officeDocument/2006/relationships/image" Target="../media/image2.png"/><Relationship Id="rId5" Type="http://schemas.openxmlformats.org/officeDocument/2006/relationships/tags" Target="../tags/tag190.xml"/><Relationship Id="rId10" Type="http://schemas.openxmlformats.org/officeDocument/2006/relationships/slideMaster" Target="../slideMasters/slideMaster1.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image" Target="../media/image4.png"/><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3.png"/><Relationship Id="rId2" Type="http://schemas.openxmlformats.org/officeDocument/2006/relationships/tags" Target="../tags/tag195.xml"/><Relationship Id="rId1" Type="http://schemas.openxmlformats.org/officeDocument/2006/relationships/customXml" Target="../../customXml/item73.xml"/><Relationship Id="rId6" Type="http://schemas.openxmlformats.org/officeDocument/2006/relationships/tags" Target="../tags/tag199.xml"/><Relationship Id="rId11" Type="http://schemas.openxmlformats.org/officeDocument/2006/relationships/image" Target="../media/image2.png"/><Relationship Id="rId5" Type="http://schemas.openxmlformats.org/officeDocument/2006/relationships/tags" Target="../tags/tag198.xml"/><Relationship Id="rId10" Type="http://schemas.openxmlformats.org/officeDocument/2006/relationships/slideMaster" Target="../slideMasters/slideMaster1.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image" Target="../media/image4.png"/><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3.png"/><Relationship Id="rId2" Type="http://schemas.openxmlformats.org/officeDocument/2006/relationships/tags" Target="../tags/tag203.xml"/><Relationship Id="rId1" Type="http://schemas.openxmlformats.org/officeDocument/2006/relationships/customXml" Target="../../customXml/item12.xml"/><Relationship Id="rId6" Type="http://schemas.openxmlformats.org/officeDocument/2006/relationships/tags" Target="../tags/tag207.xml"/><Relationship Id="rId11" Type="http://schemas.openxmlformats.org/officeDocument/2006/relationships/image" Target="../media/image2.png"/><Relationship Id="rId5" Type="http://schemas.openxmlformats.org/officeDocument/2006/relationships/tags" Target="../tags/tag206.xml"/><Relationship Id="rId10" Type="http://schemas.openxmlformats.org/officeDocument/2006/relationships/slideMaster" Target="../slideMasters/slideMaster1.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image" Target="../media/image4.png"/><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image" Target="../media/image3.png"/><Relationship Id="rId2" Type="http://schemas.openxmlformats.org/officeDocument/2006/relationships/tags" Target="../tags/tag211.xml"/><Relationship Id="rId1" Type="http://schemas.openxmlformats.org/officeDocument/2006/relationships/customXml" Target="../../customXml/item21.xml"/><Relationship Id="rId6" Type="http://schemas.openxmlformats.org/officeDocument/2006/relationships/tags" Target="../tags/tag215.xml"/><Relationship Id="rId11" Type="http://schemas.openxmlformats.org/officeDocument/2006/relationships/image" Target="../media/image2.png"/><Relationship Id="rId5" Type="http://schemas.openxmlformats.org/officeDocument/2006/relationships/tags" Target="../tags/tag214.xml"/><Relationship Id="rId10" Type="http://schemas.openxmlformats.org/officeDocument/2006/relationships/slideMaster" Target="../slideMasters/slideMaster1.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customXml" Target="../../customXml/item18.xml"/><Relationship Id="rId6" Type="http://schemas.openxmlformats.org/officeDocument/2006/relationships/tags" Target="../tags/tag223.xml"/><Relationship Id="rId11" Type="http://schemas.openxmlformats.org/officeDocument/2006/relationships/image" Target="../media/image4.png"/><Relationship Id="rId5" Type="http://schemas.openxmlformats.org/officeDocument/2006/relationships/tags" Target="../tags/tag222.xml"/><Relationship Id="rId10" Type="http://schemas.openxmlformats.org/officeDocument/2006/relationships/image" Target="../media/image3.png"/><Relationship Id="rId4" Type="http://schemas.openxmlformats.org/officeDocument/2006/relationships/tags" Target="../tags/tag221.xml"/><Relationship Id="rId9"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6.xml"/><Relationship Id="rId7" Type="http://schemas.openxmlformats.org/officeDocument/2006/relationships/tags" Target="../tags/tag230.xml"/><Relationship Id="rId2" Type="http://schemas.openxmlformats.org/officeDocument/2006/relationships/tags" Target="../tags/tag225.xml"/><Relationship Id="rId1" Type="http://schemas.openxmlformats.org/officeDocument/2006/relationships/customXml" Target="../../customXml/item100.xml"/><Relationship Id="rId6" Type="http://schemas.openxmlformats.org/officeDocument/2006/relationships/tags" Target="../tags/tag229.xml"/><Relationship Id="rId11" Type="http://schemas.openxmlformats.org/officeDocument/2006/relationships/image" Target="../media/image4.png"/><Relationship Id="rId5" Type="http://schemas.openxmlformats.org/officeDocument/2006/relationships/tags" Target="../tags/tag228.xml"/><Relationship Id="rId10" Type="http://schemas.openxmlformats.org/officeDocument/2006/relationships/image" Target="../media/image3.png"/><Relationship Id="rId4" Type="http://schemas.openxmlformats.org/officeDocument/2006/relationships/tags" Target="../tags/tag227.xml"/><Relationship Id="rId9"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2.xml"/><Relationship Id="rId7" Type="http://schemas.openxmlformats.org/officeDocument/2006/relationships/tags" Target="../tags/tag236.xml"/><Relationship Id="rId2" Type="http://schemas.openxmlformats.org/officeDocument/2006/relationships/tags" Target="../tags/tag231.xml"/><Relationship Id="rId1" Type="http://schemas.openxmlformats.org/officeDocument/2006/relationships/customXml" Target="../../customXml/item52.xml"/><Relationship Id="rId6" Type="http://schemas.openxmlformats.org/officeDocument/2006/relationships/tags" Target="../tags/tag235.xml"/><Relationship Id="rId11" Type="http://schemas.openxmlformats.org/officeDocument/2006/relationships/image" Target="../media/image4.png"/><Relationship Id="rId5" Type="http://schemas.openxmlformats.org/officeDocument/2006/relationships/tags" Target="../tags/tag234.xml"/><Relationship Id="rId10" Type="http://schemas.openxmlformats.org/officeDocument/2006/relationships/image" Target="../media/image3.png"/><Relationship Id="rId4" Type="http://schemas.openxmlformats.org/officeDocument/2006/relationships/tags" Target="../tags/tag233.xml"/><Relationship Id="rId9"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customXml" Target="../../customXml/item27.xml"/><Relationship Id="rId6" Type="http://schemas.openxmlformats.org/officeDocument/2006/relationships/tags" Target="../tags/tag241.xml"/><Relationship Id="rId11" Type="http://schemas.openxmlformats.org/officeDocument/2006/relationships/image" Target="../media/image4.png"/><Relationship Id="rId5" Type="http://schemas.openxmlformats.org/officeDocument/2006/relationships/tags" Target="../tags/tag240.xml"/><Relationship Id="rId10" Type="http://schemas.openxmlformats.org/officeDocument/2006/relationships/image" Target="../media/image3.png"/><Relationship Id="rId4" Type="http://schemas.openxmlformats.org/officeDocument/2006/relationships/tags" Target="../tags/tag239.xml"/><Relationship Id="rId9"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44.xml"/><Relationship Id="rId7" Type="http://schemas.openxmlformats.org/officeDocument/2006/relationships/tags" Target="../tags/tag248.xml"/><Relationship Id="rId2" Type="http://schemas.openxmlformats.org/officeDocument/2006/relationships/tags" Target="../tags/tag243.xml"/><Relationship Id="rId1" Type="http://schemas.openxmlformats.org/officeDocument/2006/relationships/customXml" Target="../../customXml/item101.xml"/><Relationship Id="rId6" Type="http://schemas.openxmlformats.org/officeDocument/2006/relationships/tags" Target="../tags/tag247.xml"/><Relationship Id="rId11" Type="http://schemas.openxmlformats.org/officeDocument/2006/relationships/image" Target="../media/image4.png"/><Relationship Id="rId5" Type="http://schemas.openxmlformats.org/officeDocument/2006/relationships/tags" Target="../tags/tag246.xml"/><Relationship Id="rId10" Type="http://schemas.openxmlformats.org/officeDocument/2006/relationships/image" Target="../media/image3.png"/><Relationship Id="rId4" Type="http://schemas.openxmlformats.org/officeDocument/2006/relationships/tags" Target="../tags/tag245.xml"/><Relationship Id="rId9"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9.xml"/><Relationship Id="rId1" Type="http://schemas.openxmlformats.org/officeDocument/2006/relationships/customXml" Target="../../customXml/item113.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51.xml"/><Relationship Id="rId7" Type="http://schemas.openxmlformats.org/officeDocument/2006/relationships/image" Target="../media/image2.png"/><Relationship Id="rId2" Type="http://schemas.openxmlformats.org/officeDocument/2006/relationships/tags" Target="../tags/tag250.xml"/><Relationship Id="rId1" Type="http://schemas.openxmlformats.org/officeDocument/2006/relationships/customXml" Target="../../customXml/item66.xml"/><Relationship Id="rId6" Type="http://schemas.openxmlformats.org/officeDocument/2006/relationships/slideMaster" Target="../slideMasters/slideMaster1.xml"/><Relationship Id="rId5" Type="http://schemas.openxmlformats.org/officeDocument/2006/relationships/tags" Target="../tags/tag253.xml"/><Relationship Id="rId4" Type="http://schemas.openxmlformats.org/officeDocument/2006/relationships/tags" Target="../tags/tag25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4.xml"/><Relationship Id="rId1" Type="http://schemas.openxmlformats.org/officeDocument/2006/relationships/customXml" Target="../../customXml/item37.xml"/><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56.xml"/><Relationship Id="rId7" Type="http://schemas.openxmlformats.org/officeDocument/2006/relationships/tags" Target="../tags/tag260.xml"/><Relationship Id="rId2" Type="http://schemas.openxmlformats.org/officeDocument/2006/relationships/tags" Target="../tags/tag255.xml"/><Relationship Id="rId1" Type="http://schemas.openxmlformats.org/officeDocument/2006/relationships/customXml" Target="../../customXml/item62.xml"/><Relationship Id="rId6" Type="http://schemas.openxmlformats.org/officeDocument/2006/relationships/tags" Target="../tags/tag259.xml"/><Relationship Id="rId11" Type="http://schemas.openxmlformats.org/officeDocument/2006/relationships/image" Target="../media/image4.png"/><Relationship Id="rId5" Type="http://schemas.openxmlformats.org/officeDocument/2006/relationships/tags" Target="../tags/tag258.xml"/><Relationship Id="rId10" Type="http://schemas.openxmlformats.org/officeDocument/2006/relationships/image" Target="../media/image3.png"/><Relationship Id="rId4" Type="http://schemas.openxmlformats.org/officeDocument/2006/relationships/tags" Target="../tags/tag257.xml"/><Relationship Id="rId9"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customXml" Target="../../customXml/item64.xml"/><Relationship Id="rId6" Type="http://schemas.openxmlformats.org/officeDocument/2006/relationships/tags" Target="../tags/tag265.xml"/><Relationship Id="rId11" Type="http://schemas.openxmlformats.org/officeDocument/2006/relationships/image" Target="../media/image4.png"/><Relationship Id="rId5" Type="http://schemas.openxmlformats.org/officeDocument/2006/relationships/tags" Target="../tags/tag264.xml"/><Relationship Id="rId10" Type="http://schemas.openxmlformats.org/officeDocument/2006/relationships/image" Target="../media/image3.png"/><Relationship Id="rId4" Type="http://schemas.openxmlformats.org/officeDocument/2006/relationships/tags" Target="../tags/tag263.xml"/><Relationship Id="rId9"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68.xml"/><Relationship Id="rId7" Type="http://schemas.openxmlformats.org/officeDocument/2006/relationships/image" Target="../media/image2.png"/><Relationship Id="rId2" Type="http://schemas.openxmlformats.org/officeDocument/2006/relationships/tags" Target="../tags/tag267.xml"/><Relationship Id="rId1" Type="http://schemas.openxmlformats.org/officeDocument/2006/relationships/customXml" Target="../../customXml/item79.xml"/><Relationship Id="rId6" Type="http://schemas.openxmlformats.org/officeDocument/2006/relationships/slideMaster" Target="../slideMasters/slideMaster1.xml"/><Relationship Id="rId5" Type="http://schemas.openxmlformats.org/officeDocument/2006/relationships/tags" Target="../tags/tag270.xml"/><Relationship Id="rId4" Type="http://schemas.openxmlformats.org/officeDocument/2006/relationships/tags" Target="../tags/tag269.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72.xml"/><Relationship Id="rId7" Type="http://schemas.openxmlformats.org/officeDocument/2006/relationships/image" Target="../media/image2.png"/><Relationship Id="rId2" Type="http://schemas.openxmlformats.org/officeDocument/2006/relationships/tags" Target="../tags/tag271.xml"/><Relationship Id="rId1" Type="http://schemas.openxmlformats.org/officeDocument/2006/relationships/customXml" Target="../../customXml/item72.xml"/><Relationship Id="rId6" Type="http://schemas.openxmlformats.org/officeDocument/2006/relationships/slideMaster" Target="../slideMasters/slideMaster1.xml"/><Relationship Id="rId5" Type="http://schemas.openxmlformats.org/officeDocument/2006/relationships/tags" Target="../tags/tag274.xml"/><Relationship Id="rId4" Type="http://schemas.openxmlformats.org/officeDocument/2006/relationships/tags" Target="../tags/tag273.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76.xml"/><Relationship Id="rId7" Type="http://schemas.openxmlformats.org/officeDocument/2006/relationships/image" Target="../media/image2.png"/><Relationship Id="rId2" Type="http://schemas.openxmlformats.org/officeDocument/2006/relationships/tags" Target="../tags/tag275.xml"/><Relationship Id="rId1" Type="http://schemas.openxmlformats.org/officeDocument/2006/relationships/customXml" Target="../../customXml/item19.xml"/><Relationship Id="rId6" Type="http://schemas.openxmlformats.org/officeDocument/2006/relationships/slideMaster" Target="../slideMasters/slideMaster1.xml"/><Relationship Id="rId5" Type="http://schemas.openxmlformats.org/officeDocument/2006/relationships/tags" Target="../tags/tag278.xml"/><Relationship Id="rId4" Type="http://schemas.openxmlformats.org/officeDocument/2006/relationships/tags" Target="../tags/tag277.xml"/></Relationships>
</file>

<file path=ppt/slideLayouts/_rels/slideLayout76.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image" Target="../media/image4.png"/><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image" Target="../media/image3.png"/><Relationship Id="rId2" Type="http://schemas.openxmlformats.org/officeDocument/2006/relationships/tags" Target="../tags/tag279.xml"/><Relationship Id="rId1" Type="http://schemas.openxmlformats.org/officeDocument/2006/relationships/customXml" Target="../../customXml/item115.xml"/><Relationship Id="rId6" Type="http://schemas.openxmlformats.org/officeDocument/2006/relationships/tags" Target="../tags/tag283.xml"/><Relationship Id="rId11" Type="http://schemas.openxmlformats.org/officeDocument/2006/relationships/image" Target="../media/image2.png"/><Relationship Id="rId5" Type="http://schemas.openxmlformats.org/officeDocument/2006/relationships/tags" Target="../tags/tag282.xml"/><Relationship Id="rId10" Type="http://schemas.openxmlformats.org/officeDocument/2006/relationships/slideMaster" Target="../slideMasters/slideMaster1.xml"/><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88.xml"/><Relationship Id="rId7" Type="http://schemas.openxmlformats.org/officeDocument/2006/relationships/image" Target="../media/image2.png"/><Relationship Id="rId2" Type="http://schemas.openxmlformats.org/officeDocument/2006/relationships/tags" Target="../tags/tag287.xml"/><Relationship Id="rId1" Type="http://schemas.openxmlformats.org/officeDocument/2006/relationships/customXml" Target="../../customXml/item91.xml"/><Relationship Id="rId6" Type="http://schemas.openxmlformats.org/officeDocument/2006/relationships/slideMaster" Target="../slideMasters/slideMaster1.xml"/><Relationship Id="rId5" Type="http://schemas.openxmlformats.org/officeDocument/2006/relationships/tags" Target="../tags/tag290.xml"/><Relationship Id="rId4" Type="http://schemas.openxmlformats.org/officeDocument/2006/relationships/tags" Target="../tags/tag289.xml"/></Relationships>
</file>

<file path=ppt/slideLayouts/_rels/slideLayout7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2.xml"/><Relationship Id="rId7" Type="http://schemas.openxmlformats.org/officeDocument/2006/relationships/tags" Target="../tags/tag296.xml"/><Relationship Id="rId2" Type="http://schemas.openxmlformats.org/officeDocument/2006/relationships/tags" Target="../tags/tag291.xml"/><Relationship Id="rId1" Type="http://schemas.openxmlformats.org/officeDocument/2006/relationships/customXml" Target="../../customXml/item110.xml"/><Relationship Id="rId6" Type="http://schemas.openxmlformats.org/officeDocument/2006/relationships/tags" Target="../tags/tag295.xml"/><Relationship Id="rId11" Type="http://schemas.openxmlformats.org/officeDocument/2006/relationships/image" Target="../media/image4.png"/><Relationship Id="rId5" Type="http://schemas.openxmlformats.org/officeDocument/2006/relationships/tags" Target="../tags/tag294.xml"/><Relationship Id="rId10" Type="http://schemas.openxmlformats.org/officeDocument/2006/relationships/image" Target="../media/image3.png"/><Relationship Id="rId4" Type="http://schemas.openxmlformats.org/officeDocument/2006/relationships/tags" Target="../tags/tag293.xml"/><Relationship Id="rId9"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8.xml"/><Relationship Id="rId7" Type="http://schemas.openxmlformats.org/officeDocument/2006/relationships/tags" Target="../tags/tag302.xml"/><Relationship Id="rId2" Type="http://schemas.openxmlformats.org/officeDocument/2006/relationships/tags" Target="../tags/tag297.xml"/><Relationship Id="rId1" Type="http://schemas.openxmlformats.org/officeDocument/2006/relationships/customXml" Target="../../customXml/item46.xml"/><Relationship Id="rId6" Type="http://schemas.openxmlformats.org/officeDocument/2006/relationships/tags" Target="../tags/tag301.xml"/><Relationship Id="rId11" Type="http://schemas.openxmlformats.org/officeDocument/2006/relationships/image" Target="../media/image4.png"/><Relationship Id="rId5" Type="http://schemas.openxmlformats.org/officeDocument/2006/relationships/tags" Target="../tags/tag300.xml"/><Relationship Id="rId10" Type="http://schemas.openxmlformats.org/officeDocument/2006/relationships/image" Target="../media/image3.png"/><Relationship Id="rId4" Type="http://schemas.openxmlformats.org/officeDocument/2006/relationships/tags" Target="../tags/tag299.xml"/><Relationship Id="rId9"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4.xml"/><Relationship Id="rId7" Type="http://schemas.openxmlformats.org/officeDocument/2006/relationships/tags" Target="../tags/tag308.xml"/><Relationship Id="rId2" Type="http://schemas.openxmlformats.org/officeDocument/2006/relationships/tags" Target="../tags/tag303.xml"/><Relationship Id="rId1" Type="http://schemas.openxmlformats.org/officeDocument/2006/relationships/customXml" Target="../../customXml/item98.xml"/><Relationship Id="rId6" Type="http://schemas.openxmlformats.org/officeDocument/2006/relationships/tags" Target="../tags/tag307.xml"/><Relationship Id="rId11" Type="http://schemas.openxmlformats.org/officeDocument/2006/relationships/image" Target="../media/image4.png"/><Relationship Id="rId5" Type="http://schemas.openxmlformats.org/officeDocument/2006/relationships/tags" Target="../tags/tag306.xml"/><Relationship Id="rId10" Type="http://schemas.openxmlformats.org/officeDocument/2006/relationships/image" Target="../media/image3.png"/><Relationship Id="rId4" Type="http://schemas.openxmlformats.org/officeDocument/2006/relationships/tags" Target="../tags/tag305.xml"/><Relationship Id="rId9"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10.xml"/><Relationship Id="rId7" Type="http://schemas.openxmlformats.org/officeDocument/2006/relationships/tags" Target="../tags/tag314.xml"/><Relationship Id="rId2" Type="http://schemas.openxmlformats.org/officeDocument/2006/relationships/tags" Target="../tags/tag309.xml"/><Relationship Id="rId1" Type="http://schemas.openxmlformats.org/officeDocument/2006/relationships/customXml" Target="../../customXml/item43.xml"/><Relationship Id="rId6" Type="http://schemas.openxmlformats.org/officeDocument/2006/relationships/tags" Target="../tags/tag313.xml"/><Relationship Id="rId11" Type="http://schemas.openxmlformats.org/officeDocument/2006/relationships/image" Target="../media/image4.png"/><Relationship Id="rId5" Type="http://schemas.openxmlformats.org/officeDocument/2006/relationships/tags" Target="../tags/tag312.xml"/><Relationship Id="rId10" Type="http://schemas.openxmlformats.org/officeDocument/2006/relationships/image" Target="../media/image3.png"/><Relationship Id="rId4" Type="http://schemas.openxmlformats.org/officeDocument/2006/relationships/tags" Target="../tags/tag311.xml"/><Relationship Id="rId9"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16.xml"/><Relationship Id="rId7" Type="http://schemas.openxmlformats.org/officeDocument/2006/relationships/image" Target="../media/image2.png"/><Relationship Id="rId2" Type="http://schemas.openxmlformats.org/officeDocument/2006/relationships/tags" Target="../tags/tag315.xml"/><Relationship Id="rId1" Type="http://schemas.openxmlformats.org/officeDocument/2006/relationships/customXml" Target="../../customXml/item74.xml"/><Relationship Id="rId6" Type="http://schemas.openxmlformats.org/officeDocument/2006/relationships/slideMaster" Target="../slideMasters/slideMaster1.xml"/><Relationship Id="rId5" Type="http://schemas.openxmlformats.org/officeDocument/2006/relationships/tags" Target="../tags/tag318.xml"/><Relationship Id="rId4" Type="http://schemas.openxmlformats.org/officeDocument/2006/relationships/tags" Target="../tags/tag317.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20.xml"/><Relationship Id="rId7" Type="http://schemas.openxmlformats.org/officeDocument/2006/relationships/image" Target="../media/image2.png"/><Relationship Id="rId2" Type="http://schemas.openxmlformats.org/officeDocument/2006/relationships/tags" Target="../tags/tag319.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tags" Target="../tags/tag322.xml"/><Relationship Id="rId4" Type="http://schemas.openxmlformats.org/officeDocument/2006/relationships/tags" Target="../tags/tag3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5" name="Poraštės vietos rezervavimo ženklas 4"/>
          <p:cNvSpPr>
            <a:spLocks noGrp="1"/>
          </p:cNvSpPr>
          <p:nvPr>
            <p:ph type="ftr" sz="quarter" idx="11"/>
          </p:nvPr>
        </p:nvSpPr>
        <p:spPr/>
        <p:txBody>
          <a:bodyPr/>
          <a:lstStyle>
            <a:lvl1pPr>
              <a:defRPr/>
            </a:lvl1pPr>
          </a:lstStyle>
          <a:p>
            <a:endParaRPr lang="en-US"/>
          </a:p>
        </p:txBody>
      </p:sp>
      <p:sp>
        <p:nvSpPr>
          <p:cNvPr id="6" name="Skaidrės numerio vietos rezervavimo ženklas 5"/>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41242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5" name="Poraštės vietos rezervavimo ženklas 4"/>
          <p:cNvSpPr>
            <a:spLocks noGrp="1"/>
          </p:cNvSpPr>
          <p:nvPr>
            <p:ph type="ftr" sz="quarter" idx="11"/>
          </p:nvPr>
        </p:nvSpPr>
        <p:spPr/>
        <p:txBody>
          <a:bodyPr/>
          <a:lstStyle>
            <a:lvl1pPr>
              <a:defRPr/>
            </a:lvl1pPr>
          </a:lstStyle>
          <a:p>
            <a:endParaRPr lang="en-US"/>
          </a:p>
        </p:txBody>
      </p:sp>
      <p:sp>
        <p:nvSpPr>
          <p:cNvPr id="6" name="Skaidrės numerio vietos rezervavimo ženklas 5"/>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218769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5" name="Poraštės vietos rezervavimo ženklas 4"/>
          <p:cNvSpPr>
            <a:spLocks noGrp="1"/>
          </p:cNvSpPr>
          <p:nvPr>
            <p:ph type="ftr" sz="quarter" idx="11"/>
          </p:nvPr>
        </p:nvSpPr>
        <p:spPr/>
        <p:txBody>
          <a:bodyPr/>
          <a:lstStyle>
            <a:lvl1pPr>
              <a:defRPr/>
            </a:lvl1pPr>
          </a:lstStyle>
          <a:p>
            <a:endParaRPr lang="en-US"/>
          </a:p>
        </p:txBody>
      </p:sp>
      <p:sp>
        <p:nvSpPr>
          <p:cNvPr id="6" name="Skaidrės numerio vietos rezervavimo ženklas 5"/>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340662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9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xmlns="" val="2336819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use Mischief 1 - 2 Choices Left">
    <p:spTree>
      <p:nvGrpSpPr>
        <p:cNvPr id="1" name=""/>
        <p:cNvGrpSpPr/>
        <p:nvPr/>
      </p:nvGrpSpPr>
      <p:grpSpPr>
        <a:xfrm>
          <a:off x="0" y="0"/>
          <a:ext cx="0" cy="0"/>
          <a:chOff x="0" y="0"/>
          <a:chExt cx="0" cy="0"/>
        </a:xfrm>
      </p:grpSpPr>
      <p:pic>
        <p:nvPicPr>
          <p:cNvPr id="5" name="Paveikslėlis 8"/>
          <p:cNvPicPr>
            <a:picLocks/>
          </p:cNvPicPr>
          <p:nvPr userDrawn="1">
            <p:custDataLst>
              <p:tags r:id="rId1"/>
            </p:custDataLst>
          </p:nvPr>
        </p:nvPicPr>
        <p:blipFill>
          <a:blip r:embed="rId4" cstate="print"/>
          <a:srcRect/>
          <a:stretch>
            <a:fillRect/>
          </a:stretch>
        </p:blipFill>
        <p:spPr bwMode="auto">
          <a:xfrm>
            <a:off x="155575" y="2233613"/>
            <a:ext cx="857250" cy="857250"/>
          </a:xfrm>
          <a:prstGeom prst="rect">
            <a:avLst/>
          </a:prstGeom>
          <a:noFill/>
          <a:ln w="9525">
            <a:noFill/>
            <a:miter lim="800000"/>
            <a:headEnd/>
            <a:tailEnd/>
          </a:ln>
        </p:spPr>
      </p:pic>
      <p:pic>
        <p:nvPicPr>
          <p:cNvPr id="9" name="Paveikslėlis 9"/>
          <p:cNvPicPr>
            <a:picLocks/>
          </p:cNvPicPr>
          <p:nvPr userDrawn="1">
            <p:custDataLst>
              <p:tags r:id="rId2"/>
            </p:custDataLst>
          </p:nvPr>
        </p:nvPicPr>
        <p:blipFill>
          <a:blip r:embed="rId5" cstate="print"/>
          <a:srcRect/>
          <a:stretch>
            <a:fillRect/>
          </a:stretch>
        </p:blipFill>
        <p:spPr bwMode="auto">
          <a:xfrm>
            <a:off x="155575" y="3873500"/>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371600" y="1901723"/>
            <a:ext cx="7388352" cy="1522476"/>
          </a:xfrm>
          <a:prstGeom prst="rect">
            <a:avLst/>
          </a:prstGeom>
        </p:spPr>
        <p:txBody>
          <a:bodyPr lIns="90877" tIns="43391" rIns="90877" bIns="43391"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1371600" y="3540785"/>
            <a:ext cx="7388352" cy="1522476"/>
          </a:xfrm>
          <a:prstGeom prst="rect">
            <a:avLst/>
          </a:prstGeom>
        </p:spPr>
        <p:txBody>
          <a:bodyPr lIns="90877" tIns="43391" rIns="90877" bIns="43391"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use Mischief 3 - 2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155448"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p14="http://schemas.microsoft.com/office/powerpoint/2010/main" xmlns="" val="247982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use Mischief 4 - 2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155448"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p14="http://schemas.microsoft.com/office/powerpoint/2010/main" xmlns="" val="3375362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use Mischief 2 - 4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069848"/>
            <a:ext cx="7388352" cy="1215923"/>
          </a:xfrm>
          <a:prstGeom prst="rect">
            <a:avLst/>
          </a:prstGeom>
        </p:spPr>
        <p:txBody>
          <a:bodyPr vert="horz" wrap="square" lIns="90877" tIns="34654" rIns="90877" bIns="34654" anchor="ctr">
            <a:normAutofit/>
          </a:bodyPr>
          <a:lstStyle>
            <a:lvl1pPr marL="0" indent="0" algn="r" defTabSz="914400" rtl="0" eaLnBrk="1" latinLnBrk="0" hangingPunct="1">
              <a:spcBef>
                <a:spcPct val="20000"/>
              </a:spcBef>
              <a:buFont typeface="Arial" pitchFamily="34" charset="0"/>
              <a:buNone/>
              <a:defRPr sz="3200"/>
            </a:lvl1pPr>
            <a:lvl2pPr marL="457200" indent="0" algn="r" defTabSz="914400" rtl="0" eaLnBrk="1" latinLnBrk="0" hangingPunct="1">
              <a:spcBef>
                <a:spcPct val="20000"/>
              </a:spcBef>
              <a:buFont typeface="Arial" pitchFamily="34" charset="0"/>
              <a:buNone/>
              <a:defRPr sz="3200"/>
            </a:lvl2pPr>
            <a:lvl3pPr marL="914400" indent="0" algn="r" defTabSz="914400" rtl="0" eaLnBrk="1" latinLnBrk="0" hangingPunct="1">
              <a:spcBef>
                <a:spcPct val="20000"/>
              </a:spcBef>
              <a:buFont typeface="Arial" pitchFamily="34" charset="0"/>
              <a:buNone/>
              <a:defRPr sz="3200"/>
            </a:lvl3pPr>
            <a:lvl4pPr marL="1371600" indent="0" algn="r" defTabSz="914400" rtl="0" eaLnBrk="1" latinLnBrk="0" hangingPunct="1">
              <a:spcBef>
                <a:spcPct val="20000"/>
              </a:spcBef>
              <a:buFont typeface="Arial" pitchFamily="34" charset="0"/>
              <a:buNone/>
              <a:defRPr sz="3200"/>
            </a:lvl4pPr>
            <a:lvl5pPr marL="1828800" indent="0" algn="r"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2402357"/>
            <a:ext cx="7388352" cy="1215923"/>
          </a:xfrm>
          <a:prstGeom prst="rect">
            <a:avLst/>
          </a:prstGeom>
        </p:spPr>
        <p:txBody>
          <a:bodyPr vert="horz" wrap="square" lIns="90877" tIns="34654" rIns="90877" bIns="34654" anchor="ctr">
            <a:normAutofit/>
          </a:bodyPr>
          <a:lstStyle>
            <a:lvl1pPr marL="0" indent="0" algn="r" defTabSz="914400" rtl="0" eaLnBrk="1" latinLnBrk="0" hangingPunct="1">
              <a:spcBef>
                <a:spcPct val="20000"/>
              </a:spcBef>
              <a:buFont typeface="Arial" pitchFamily="34" charset="0"/>
              <a:buNone/>
              <a:defRPr sz="3200"/>
            </a:lvl1pPr>
            <a:lvl2pPr marL="457200" indent="0" algn="r" defTabSz="914400" rtl="0" eaLnBrk="1" latinLnBrk="0" hangingPunct="1">
              <a:spcBef>
                <a:spcPct val="20000"/>
              </a:spcBef>
              <a:buFont typeface="Arial" pitchFamily="34" charset="0"/>
              <a:buNone/>
              <a:defRPr sz="3200"/>
            </a:lvl2pPr>
            <a:lvl3pPr marL="914400" indent="0" algn="r" defTabSz="914400" rtl="0" eaLnBrk="1" latinLnBrk="0" hangingPunct="1">
              <a:spcBef>
                <a:spcPct val="20000"/>
              </a:spcBef>
              <a:buFont typeface="Arial" pitchFamily="34" charset="0"/>
              <a:buNone/>
              <a:defRPr sz="3200"/>
            </a:lvl3pPr>
            <a:lvl4pPr marL="1371600" indent="0" algn="r" defTabSz="914400" rtl="0" eaLnBrk="1" latinLnBrk="0" hangingPunct="1">
              <a:spcBef>
                <a:spcPct val="20000"/>
              </a:spcBef>
              <a:buFont typeface="Arial" pitchFamily="34" charset="0"/>
              <a:buNone/>
              <a:defRPr sz="3200"/>
            </a:lvl4pPr>
            <a:lvl5pPr marL="1828800" indent="0" algn="r"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384048" y="3734867"/>
            <a:ext cx="7388352" cy="1215923"/>
          </a:xfrm>
          <a:prstGeom prst="rect">
            <a:avLst/>
          </a:prstGeom>
        </p:spPr>
        <p:txBody>
          <a:bodyPr vert="horz" wrap="square" lIns="90877" tIns="34654" rIns="90877" bIns="34654" anchor="ctr">
            <a:normAutofit/>
          </a:bodyPr>
          <a:lstStyle>
            <a:lvl1pPr marL="0" indent="0" algn="r" defTabSz="914400" rtl="0" eaLnBrk="1" latinLnBrk="0" hangingPunct="1">
              <a:spcBef>
                <a:spcPct val="20000"/>
              </a:spcBef>
              <a:buFont typeface="Arial" pitchFamily="34" charset="0"/>
              <a:buNone/>
              <a:defRPr sz="3200"/>
            </a:lvl1pPr>
            <a:lvl2pPr marL="457200" indent="0" algn="r" defTabSz="914400" rtl="0" eaLnBrk="1" latinLnBrk="0" hangingPunct="1">
              <a:spcBef>
                <a:spcPct val="20000"/>
              </a:spcBef>
              <a:buFont typeface="Arial" pitchFamily="34" charset="0"/>
              <a:buNone/>
              <a:defRPr sz="3200"/>
            </a:lvl2pPr>
            <a:lvl3pPr marL="914400" indent="0" algn="r" defTabSz="914400" rtl="0" eaLnBrk="1" latinLnBrk="0" hangingPunct="1">
              <a:spcBef>
                <a:spcPct val="20000"/>
              </a:spcBef>
              <a:buFont typeface="Arial" pitchFamily="34" charset="0"/>
              <a:buNone/>
              <a:defRPr sz="3200"/>
            </a:lvl3pPr>
            <a:lvl4pPr marL="1371600" indent="0" algn="r" defTabSz="914400" rtl="0" eaLnBrk="1" latinLnBrk="0" hangingPunct="1">
              <a:spcBef>
                <a:spcPct val="20000"/>
              </a:spcBef>
              <a:buFont typeface="Arial" pitchFamily="34" charset="0"/>
              <a:buNone/>
              <a:defRPr sz="3200"/>
            </a:lvl4pPr>
            <a:lvl5pPr marL="1828800" indent="0" algn="r"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384048" y="5067376"/>
            <a:ext cx="7388352" cy="1215923"/>
          </a:xfrm>
          <a:prstGeom prst="rect">
            <a:avLst/>
          </a:prstGeom>
        </p:spPr>
        <p:txBody>
          <a:bodyPr vert="horz" wrap="square" lIns="90877" tIns="34654" rIns="90877" bIns="34654" anchor="ctr">
            <a:normAutofit/>
          </a:bodyPr>
          <a:lstStyle>
            <a:lvl1pPr marL="0" indent="0" algn="r" defTabSz="914400" rtl="0" eaLnBrk="1" latinLnBrk="0" hangingPunct="1">
              <a:spcBef>
                <a:spcPct val="20000"/>
              </a:spcBef>
              <a:buFont typeface="Arial" pitchFamily="34" charset="0"/>
              <a:buNone/>
              <a:defRPr sz="3200"/>
            </a:lvl1pPr>
            <a:lvl2pPr marL="457200" indent="0" algn="r" defTabSz="914400" rtl="0" eaLnBrk="1" latinLnBrk="0" hangingPunct="1">
              <a:spcBef>
                <a:spcPct val="20000"/>
              </a:spcBef>
              <a:buFont typeface="Arial" pitchFamily="34" charset="0"/>
              <a:buNone/>
              <a:defRPr sz="3200"/>
            </a:lvl2pPr>
            <a:lvl3pPr marL="914400" indent="0" algn="r" defTabSz="914400" rtl="0" eaLnBrk="1" latinLnBrk="0" hangingPunct="1">
              <a:spcBef>
                <a:spcPct val="20000"/>
              </a:spcBef>
              <a:buFont typeface="Arial" pitchFamily="34" charset="0"/>
              <a:buNone/>
              <a:defRPr sz="3200"/>
            </a:lvl3pPr>
            <a:lvl4pPr marL="1371600" indent="0" algn="r" defTabSz="914400" rtl="0" eaLnBrk="1" latinLnBrk="0" hangingPunct="1">
              <a:spcBef>
                <a:spcPct val="20000"/>
              </a:spcBef>
              <a:buFont typeface="Arial" pitchFamily="34" charset="0"/>
              <a:buNone/>
              <a:defRPr sz="3200"/>
            </a:lvl4pPr>
            <a:lvl5pPr marL="1828800" indent="0" algn="r"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7845552" y="1249185"/>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7845552" y="2581694"/>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7845552" y="3914203"/>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7845552" y="5246713"/>
            <a:ext cx="857250" cy="857250"/>
          </a:xfrm>
          <a:prstGeom prst="rect">
            <a:avLst/>
          </a:prstGeom>
        </p:spPr>
      </p:pic>
    </p:spTree>
    <p:custDataLst>
      <p:custData r:id="rId1"/>
    </p:custDataLst>
    <p:extLst>
      <p:ext uri="{BB962C8B-B14F-4D97-AF65-F5344CB8AC3E}">
        <p14:creationId xmlns:p14="http://schemas.microsoft.com/office/powerpoint/2010/main" xmlns="" val="2095001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use Mischief 1 - Drawing">
    <p:spTree>
      <p:nvGrpSpPr>
        <p:cNvPr id="1" name=""/>
        <p:cNvGrpSpPr/>
        <p:nvPr/>
      </p:nvGrpSpPr>
      <p:grpSpPr>
        <a:xfrm>
          <a:off x="0" y="0"/>
          <a:ext cx="0" cy="0"/>
          <a:chOff x="0" y="0"/>
          <a:chExt cx="0" cy="0"/>
        </a:xfrm>
      </p:grpSpPr>
      <p:pic>
        <p:nvPicPr>
          <p:cNvPr id="4" name="Paveikslėlis 3"/>
          <p:cNvPicPr>
            <a:picLocks/>
          </p:cNvPicPr>
          <p:nvPr userDrawn="1">
            <p:custDataLst>
              <p:tags r:id="rId1"/>
            </p:custDataLst>
          </p:nvPr>
        </p:nvPicPr>
        <p:blipFill>
          <a:blip r:embed="rId3" cstate="print"/>
          <a:srcRect/>
          <a:stretch>
            <a:fillRect/>
          </a:stretch>
        </p:blipFill>
        <p:spPr bwMode="auto">
          <a:xfrm>
            <a:off x="155575" y="1524000"/>
            <a:ext cx="804863" cy="5064125"/>
          </a:xfrm>
          <a:prstGeom prst="rect">
            <a:avLst/>
          </a:prstGeom>
          <a:noFill/>
          <a:ln w="9525">
            <a:noFill/>
            <a:miter lim="800000"/>
            <a:headEnd/>
            <a:tailEnd/>
          </a:ln>
        </p:spPr>
      </p:pic>
      <p:sp>
        <p:nvSpPr>
          <p:cNvPr id="3" name="Teksto vietos rezervavimo ženklas 2"/>
          <p:cNvSpPr>
            <a:spLocks noGrp="1"/>
          </p:cNvSpPr>
          <p:nvPr>
            <p:ph type="body" sz="quarter" idx="10"/>
          </p:nvPr>
        </p:nvSpPr>
        <p:spPr>
          <a:xfrm>
            <a:off x="155448" y="116586"/>
            <a:ext cx="8833104" cy="759181"/>
          </a:xfrm>
          <a:prstGeom prst="rect">
            <a:avLst/>
          </a:prstGeom>
        </p:spPr>
        <p:txBody>
          <a:bodyPr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ouse Mischief 5 - 2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155448"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p14="http://schemas.microsoft.com/office/powerpoint/2010/main" xmlns="" val="3374582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ouse Mischief 6 - 2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155448"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p14="http://schemas.microsoft.com/office/powerpoint/2010/main" xmlns="" val="382395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5" name="Poraštės vietos rezervavimo ženklas 4"/>
          <p:cNvSpPr>
            <a:spLocks noGrp="1"/>
          </p:cNvSpPr>
          <p:nvPr>
            <p:ph type="ftr" sz="quarter" idx="11"/>
          </p:nvPr>
        </p:nvSpPr>
        <p:spPr/>
        <p:txBody>
          <a:bodyPr/>
          <a:lstStyle>
            <a:lvl1pPr>
              <a:defRPr/>
            </a:lvl1pPr>
          </a:lstStyle>
          <a:p>
            <a:endParaRPr lang="en-US"/>
          </a:p>
        </p:txBody>
      </p:sp>
      <p:sp>
        <p:nvSpPr>
          <p:cNvPr id="6" name="Skaidrės numerio vietos rezervavimo ženklas 5"/>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950200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ouse Mischief 7 - 3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966978"/>
            <a:ext cx="1621231" cy="3840480"/>
          </a:xfrm>
          <a:prstGeom prst="rect">
            <a:avLst/>
          </a:prstGeom>
        </p:spPr>
        <p:txBody>
          <a:bodyPr vert="vert270" wrap="square" lIns="19941" tIns="109454" rIns="19941" bIns="1094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966978"/>
            <a:ext cx="1621231" cy="3840480"/>
          </a:xfrm>
          <a:prstGeom prst="rect">
            <a:avLst/>
          </a:prstGeom>
        </p:spPr>
        <p:txBody>
          <a:bodyPr vert="vert270" wrap="square" lIns="19941" tIns="109454" rIns="19941" bIns="1094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966978"/>
            <a:ext cx="1621231" cy="3840480"/>
          </a:xfrm>
          <a:prstGeom prst="rect">
            <a:avLst/>
          </a:prstGeom>
        </p:spPr>
        <p:txBody>
          <a:bodyPr vert="vert270" wrap="square" lIns="19941" tIns="109454" rIns="19941" bIns="1094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2366696" y="4924044"/>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4143375" y="4924044"/>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5920054" y="4924044"/>
            <a:ext cx="857250" cy="857250"/>
          </a:xfrm>
          <a:prstGeom prst="rect">
            <a:avLst/>
          </a:prstGeom>
        </p:spPr>
      </p:pic>
    </p:spTree>
    <p:custDataLst>
      <p:custData r:id="rId1"/>
    </p:custDataLst>
    <p:extLst>
      <p:ext uri="{BB962C8B-B14F-4D97-AF65-F5344CB8AC3E}">
        <p14:creationId xmlns:p14="http://schemas.microsoft.com/office/powerpoint/2010/main" xmlns="" val="3814804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ouse Mischief 3 - 3 Choices Left">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155575" y="1852613"/>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155575" y="31845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155575" y="45180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371600" y="1673352"/>
            <a:ext cx="7388352" cy="1215923"/>
          </a:xfrm>
          <a:prstGeom prst="rect">
            <a:avLst/>
          </a:prstGeom>
        </p:spPr>
        <p:txBody>
          <a:bodyPr lIns="90877" tIns="34654" rIns="90877" bIns="34654"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1371600" y="3005861"/>
            <a:ext cx="7388352" cy="1215923"/>
          </a:xfrm>
          <a:prstGeom prst="rect">
            <a:avLst/>
          </a:prstGeom>
        </p:spPr>
        <p:txBody>
          <a:bodyPr lIns="90877" tIns="34654" rIns="90877" bIns="34654"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1371600" y="4338371"/>
            <a:ext cx="7388352" cy="1215923"/>
          </a:xfrm>
          <a:prstGeom prst="rect">
            <a:avLst/>
          </a:prstGeom>
        </p:spPr>
        <p:txBody>
          <a:bodyPr lIns="90877" tIns="34654" rIns="90877" bIns="34654"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ouse Mischief 2 - 2 Choices Left">
    <p:spTree>
      <p:nvGrpSpPr>
        <p:cNvPr id="1" name=""/>
        <p:cNvGrpSpPr/>
        <p:nvPr/>
      </p:nvGrpSpPr>
      <p:grpSpPr>
        <a:xfrm>
          <a:off x="0" y="0"/>
          <a:ext cx="0" cy="0"/>
          <a:chOff x="0" y="0"/>
          <a:chExt cx="0" cy="0"/>
        </a:xfrm>
      </p:grpSpPr>
      <p:pic>
        <p:nvPicPr>
          <p:cNvPr id="5" name="Paveikslėlis 8"/>
          <p:cNvPicPr>
            <a:picLocks/>
          </p:cNvPicPr>
          <p:nvPr userDrawn="1">
            <p:custDataLst>
              <p:tags r:id="rId1"/>
            </p:custDataLst>
          </p:nvPr>
        </p:nvPicPr>
        <p:blipFill>
          <a:blip r:embed="rId4" cstate="print"/>
          <a:srcRect/>
          <a:stretch>
            <a:fillRect/>
          </a:stretch>
        </p:blipFill>
        <p:spPr bwMode="auto">
          <a:xfrm>
            <a:off x="155575" y="2233613"/>
            <a:ext cx="857250" cy="857250"/>
          </a:xfrm>
          <a:prstGeom prst="rect">
            <a:avLst/>
          </a:prstGeom>
          <a:noFill/>
          <a:ln w="9525">
            <a:noFill/>
            <a:miter lim="800000"/>
            <a:headEnd/>
            <a:tailEnd/>
          </a:ln>
        </p:spPr>
      </p:pic>
      <p:pic>
        <p:nvPicPr>
          <p:cNvPr id="9" name="Paveikslėlis 9"/>
          <p:cNvPicPr>
            <a:picLocks/>
          </p:cNvPicPr>
          <p:nvPr userDrawn="1">
            <p:custDataLst>
              <p:tags r:id="rId2"/>
            </p:custDataLst>
          </p:nvPr>
        </p:nvPicPr>
        <p:blipFill>
          <a:blip r:embed="rId5" cstate="print"/>
          <a:srcRect/>
          <a:stretch>
            <a:fillRect/>
          </a:stretch>
        </p:blipFill>
        <p:spPr bwMode="auto">
          <a:xfrm>
            <a:off x="155575" y="3873500"/>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371600" y="1901723"/>
            <a:ext cx="7388352" cy="1522476"/>
          </a:xfrm>
          <a:prstGeom prst="rect">
            <a:avLst/>
          </a:prstGeom>
        </p:spPr>
        <p:txBody>
          <a:bodyPr lIns="90877" tIns="43391" rIns="90877" bIns="43391"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1371600" y="3540785"/>
            <a:ext cx="7388352" cy="1522476"/>
          </a:xfrm>
          <a:prstGeom prst="rect">
            <a:avLst/>
          </a:prstGeom>
        </p:spPr>
        <p:txBody>
          <a:bodyPr lIns="90877" tIns="43391" rIns="90877" bIns="43391"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ouse Mischief 1 - 4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069848"/>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2402357"/>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384048" y="3734867"/>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384048" y="5067376"/>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7845552" y="1249185"/>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7845552" y="2581694"/>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7845552" y="3914203"/>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7845552" y="5246713"/>
            <a:ext cx="857250" cy="857250"/>
          </a:xfrm>
          <a:prstGeom prst="rect">
            <a:avLst/>
          </a:prstGeom>
        </p:spPr>
      </p:pic>
    </p:spTree>
    <p:custDataLst>
      <p:custData r:id="rId1"/>
    </p:custDataLst>
    <p:extLst>
      <p:ext uri="{BB962C8B-B14F-4D97-AF65-F5344CB8AC3E}">
        <p14:creationId xmlns:p14="http://schemas.microsoft.com/office/powerpoint/2010/main" xmlns="" val="177048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ouse Mischief 6 - 3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966978"/>
            <a:ext cx="1621231" cy="3840480"/>
          </a:xfrm>
          <a:prstGeom prst="rect">
            <a:avLst/>
          </a:prstGeom>
        </p:spPr>
        <p:txBody>
          <a:bodyPr vert="vert270" wrap="square" lIns="19941" tIns="109454" rIns="19941" bIns="1094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966978"/>
            <a:ext cx="1621231" cy="3840480"/>
          </a:xfrm>
          <a:prstGeom prst="rect">
            <a:avLst/>
          </a:prstGeom>
        </p:spPr>
        <p:txBody>
          <a:bodyPr vert="vert270" wrap="square" lIns="19941" tIns="109454" rIns="19941" bIns="1094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966978"/>
            <a:ext cx="1621231" cy="3840480"/>
          </a:xfrm>
          <a:prstGeom prst="rect">
            <a:avLst/>
          </a:prstGeom>
        </p:spPr>
        <p:txBody>
          <a:bodyPr vert="vert270" wrap="square" lIns="19941" tIns="109454" rIns="19941" bIns="1094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2366696" y="4924044"/>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4143375" y="4924044"/>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5920054" y="4924044"/>
            <a:ext cx="857250" cy="857250"/>
          </a:xfrm>
          <a:prstGeom prst="rect">
            <a:avLst/>
          </a:prstGeom>
        </p:spPr>
      </p:pic>
    </p:spTree>
    <p:custDataLst>
      <p:custData r:id="rId1"/>
    </p:custDataLst>
    <p:extLst>
      <p:ext uri="{BB962C8B-B14F-4D97-AF65-F5344CB8AC3E}">
        <p14:creationId xmlns:p14="http://schemas.microsoft.com/office/powerpoint/2010/main" xmlns="" val="1055816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ouse Mischief 3 - 3 Choices Bottom">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2366963" y="49244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49244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5919788" y="49244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6"/>
            <a:ext cx="8833104" cy="759181"/>
          </a:xfrm>
          <a:prstGeom prst="rect">
            <a:avLst/>
          </a:prstGeom>
        </p:spPr>
        <p:txBody>
          <a:bodyPr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984706" y="966978"/>
            <a:ext cx="1621231" cy="3840480"/>
          </a:xfrm>
          <a:prstGeom prst="rect">
            <a:avLst/>
          </a:prstGeom>
        </p:spPr>
        <p:txBody>
          <a:bodyPr vert="vert270"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966978"/>
            <a:ext cx="1621231" cy="3840480"/>
          </a:xfrm>
          <a:prstGeom prst="rect">
            <a:avLst/>
          </a:prstGeom>
        </p:spPr>
        <p:txBody>
          <a:bodyPr vert="vert270"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5538065" y="966978"/>
            <a:ext cx="1621231" cy="3840480"/>
          </a:xfrm>
          <a:prstGeom prst="rect">
            <a:avLst/>
          </a:prstGeom>
        </p:spPr>
        <p:txBody>
          <a:bodyPr vert="vert270"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ouse Mischief 3 - 3 Choices Right">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7845425" y="1852613"/>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7845425" y="31845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7845425" y="45180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384048" y="1673352"/>
            <a:ext cx="7388352" cy="1215923"/>
          </a:xfrm>
          <a:prstGeom prst="rect">
            <a:avLst/>
          </a:prstGeom>
        </p:spPr>
        <p:txBody>
          <a:bodyPr lIns="90877" tIns="34654" rIns="90877" bIns="34654"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84048" y="3005861"/>
            <a:ext cx="7388352" cy="1215923"/>
          </a:xfrm>
          <a:prstGeom prst="rect">
            <a:avLst/>
          </a:prstGeom>
        </p:spPr>
        <p:txBody>
          <a:bodyPr lIns="90877" tIns="34654" rIns="90877" bIns="34654"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384048" y="4338371"/>
            <a:ext cx="7388352" cy="1215923"/>
          </a:xfrm>
          <a:prstGeom prst="rect">
            <a:avLst/>
          </a:prstGeom>
        </p:spPr>
        <p:txBody>
          <a:bodyPr lIns="90877" tIns="34654" rIns="90877" bIns="34654"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ouse Mischief 2 - Drawing">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buNone/>
              <a:defRPr/>
            </a:lvl1pPr>
            <a:lvl2pPr marL="365760" indent="0" algn="ctr" rtl="0" eaLnBrk="1" latinLnBrk="0" hangingPunct="1">
              <a:buNone/>
              <a:defRPr/>
            </a:lvl2pPr>
            <a:lvl3pPr marL="731520" indent="0" algn="ctr" rtl="0" eaLnBrk="1" latinLnBrk="0" hangingPunct="1">
              <a:buNone/>
              <a:defRPr/>
            </a:lvl3pPr>
            <a:lvl4pPr marL="1005840" indent="0" algn="ctr" rtl="0" eaLnBrk="1" latinLnBrk="0" hangingPunct="1">
              <a:buNone/>
              <a:defRPr/>
            </a:lvl4pPr>
            <a:lvl5pPr marL="1280160" indent="0" algn="ctr" rtl="0" eaLnBrk="1" latinLnBrk="0" hangingPunct="1">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ouse Mischief 1 - Yes/No Left">
    <p:spTree>
      <p:nvGrpSpPr>
        <p:cNvPr id="1" name=""/>
        <p:cNvGrpSpPr/>
        <p:nvPr/>
      </p:nvGrpSpPr>
      <p:grpSpPr>
        <a:xfrm>
          <a:off x="0" y="0"/>
          <a:ext cx="0" cy="0"/>
          <a:chOff x="0" y="0"/>
          <a:chExt cx="0" cy="0"/>
        </a:xfrm>
      </p:grpSpPr>
      <p:sp>
        <p:nvSpPr>
          <p:cNvPr id="3" name="TextBox 6"/>
          <p:cNvSpPr txBox="1"/>
          <p:nvPr userDrawn="1">
            <p:custDataLst>
              <p:tags r:id="rId1"/>
            </p:custDataLst>
          </p:nvPr>
        </p:nvSpPr>
        <p:spPr>
          <a:xfrm>
            <a:off x="1371600" y="1901825"/>
            <a:ext cx="7388225" cy="1522413"/>
          </a:xfrm>
          <a:prstGeom prst="rect">
            <a:avLst/>
          </a:prstGeom>
          <a:noFill/>
        </p:spPr>
        <p:txBody>
          <a:bodyPr anchor="ctr"/>
          <a:lstStyle/>
          <a:p>
            <a:pPr>
              <a:defRPr/>
            </a:pPr>
            <a:r>
              <a:rPr lang="lt-LT" sz="3200">
                <a:cs typeface="+mn-cs"/>
              </a:rPr>
              <a:t>Yes</a:t>
            </a:r>
          </a:p>
        </p:txBody>
      </p:sp>
      <p:sp>
        <p:nvSpPr>
          <p:cNvPr id="4" name="TextBox 7"/>
          <p:cNvSpPr txBox="1"/>
          <p:nvPr userDrawn="1">
            <p:custDataLst>
              <p:tags r:id="rId2"/>
            </p:custDataLst>
          </p:nvPr>
        </p:nvSpPr>
        <p:spPr>
          <a:xfrm>
            <a:off x="1371600" y="3540125"/>
            <a:ext cx="7388225" cy="1522413"/>
          </a:xfrm>
          <a:prstGeom prst="rect">
            <a:avLst/>
          </a:prstGeom>
          <a:noFill/>
        </p:spPr>
        <p:txBody>
          <a:bodyPr anchor="ctr"/>
          <a:lstStyle/>
          <a:p>
            <a:pPr>
              <a:defRPr/>
            </a:pPr>
            <a:r>
              <a:rPr lang="lt-LT" sz="3200">
                <a:cs typeface="+mn-cs"/>
              </a:rPr>
              <a:t>No</a:t>
            </a:r>
          </a:p>
        </p:txBody>
      </p:sp>
      <p:pic>
        <p:nvPicPr>
          <p:cNvPr id="5" name="Paveikslėlis 8"/>
          <p:cNvPicPr>
            <a:picLocks/>
          </p:cNvPicPr>
          <p:nvPr userDrawn="1">
            <p:custDataLst>
              <p:tags r:id="rId3"/>
            </p:custDataLst>
          </p:nvPr>
        </p:nvPicPr>
        <p:blipFill>
          <a:blip r:embed="rId6" cstate="print"/>
          <a:srcRect/>
          <a:stretch>
            <a:fillRect/>
          </a:stretch>
        </p:blipFill>
        <p:spPr bwMode="auto">
          <a:xfrm>
            <a:off x="155575" y="2233613"/>
            <a:ext cx="857250" cy="857250"/>
          </a:xfrm>
          <a:prstGeom prst="rect">
            <a:avLst/>
          </a:prstGeom>
          <a:noFill/>
          <a:ln w="9525">
            <a:noFill/>
            <a:miter lim="800000"/>
            <a:headEnd/>
            <a:tailEnd/>
          </a:ln>
        </p:spPr>
      </p:pic>
      <p:pic>
        <p:nvPicPr>
          <p:cNvPr id="7" name="Paveikslėlis 9"/>
          <p:cNvPicPr>
            <a:picLocks/>
          </p:cNvPicPr>
          <p:nvPr userDrawn="1">
            <p:custDataLst>
              <p:tags r:id="rId4"/>
            </p:custDataLst>
          </p:nvPr>
        </p:nvPicPr>
        <p:blipFill>
          <a:blip r:embed="rId7" cstate="print"/>
          <a:srcRect/>
          <a:stretch>
            <a:fillRect/>
          </a:stretch>
        </p:blipFill>
        <p:spPr bwMode="auto">
          <a:xfrm>
            <a:off x="155575" y="3873500"/>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buNone/>
              <a:defRPr/>
            </a:lvl1pPr>
            <a:lvl2pPr marL="365760" indent="0" algn="ctr" rtl="0" eaLnBrk="1" latinLnBrk="0" hangingPunct="1">
              <a:buNone/>
              <a:defRPr/>
            </a:lvl2pPr>
            <a:lvl3pPr marL="731520" indent="0" algn="ctr" rtl="0" eaLnBrk="1" latinLnBrk="0" hangingPunct="1">
              <a:buNone/>
              <a:defRPr/>
            </a:lvl3pPr>
            <a:lvl4pPr marL="1005840" indent="0" algn="ctr" rtl="0" eaLnBrk="1" latinLnBrk="0" hangingPunct="1">
              <a:buNone/>
              <a:defRPr/>
            </a:lvl4pPr>
            <a:lvl5pPr marL="1280160" indent="0" algn="ctr" rtl="0" eaLnBrk="1" latinLnBrk="0" hangingPunct="1">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ouse Mischief 1 - Yes/No Right">
    <p:spTree>
      <p:nvGrpSpPr>
        <p:cNvPr id="1" name=""/>
        <p:cNvGrpSpPr/>
        <p:nvPr/>
      </p:nvGrpSpPr>
      <p:grpSpPr>
        <a:xfrm>
          <a:off x="0" y="0"/>
          <a:ext cx="0" cy="0"/>
          <a:chOff x="0" y="0"/>
          <a:chExt cx="0" cy="0"/>
        </a:xfrm>
      </p:grpSpPr>
      <p:sp>
        <p:nvSpPr>
          <p:cNvPr id="3" name="TextBox 6"/>
          <p:cNvSpPr txBox="1"/>
          <p:nvPr userDrawn="1">
            <p:custDataLst>
              <p:tags r:id="rId1"/>
            </p:custDataLst>
          </p:nvPr>
        </p:nvSpPr>
        <p:spPr>
          <a:xfrm>
            <a:off x="384175" y="1901825"/>
            <a:ext cx="7388225" cy="1522413"/>
          </a:xfrm>
          <a:prstGeom prst="rect">
            <a:avLst/>
          </a:prstGeom>
          <a:noFill/>
        </p:spPr>
        <p:txBody>
          <a:bodyPr anchor="ctr"/>
          <a:lstStyle/>
          <a:p>
            <a:pPr algn="r">
              <a:defRPr/>
            </a:pPr>
            <a:r>
              <a:rPr lang="lt-LT" sz="3200">
                <a:cs typeface="+mn-cs"/>
              </a:rPr>
              <a:t>Yes</a:t>
            </a:r>
          </a:p>
        </p:txBody>
      </p:sp>
      <p:sp>
        <p:nvSpPr>
          <p:cNvPr id="4" name="TextBox 7"/>
          <p:cNvSpPr txBox="1"/>
          <p:nvPr userDrawn="1">
            <p:custDataLst>
              <p:tags r:id="rId2"/>
            </p:custDataLst>
          </p:nvPr>
        </p:nvSpPr>
        <p:spPr>
          <a:xfrm>
            <a:off x="384175" y="3540125"/>
            <a:ext cx="7388225" cy="1522413"/>
          </a:xfrm>
          <a:prstGeom prst="rect">
            <a:avLst/>
          </a:prstGeom>
          <a:noFill/>
        </p:spPr>
        <p:txBody>
          <a:bodyPr anchor="ctr"/>
          <a:lstStyle/>
          <a:p>
            <a:pPr algn="r">
              <a:defRPr/>
            </a:pPr>
            <a:r>
              <a:rPr lang="lt-LT" sz="3200">
                <a:cs typeface="+mn-cs"/>
              </a:rPr>
              <a:t>No</a:t>
            </a:r>
          </a:p>
        </p:txBody>
      </p:sp>
      <p:pic>
        <p:nvPicPr>
          <p:cNvPr id="5" name="Paveikslėlis 8"/>
          <p:cNvPicPr>
            <a:picLocks/>
          </p:cNvPicPr>
          <p:nvPr userDrawn="1">
            <p:custDataLst>
              <p:tags r:id="rId3"/>
            </p:custDataLst>
          </p:nvPr>
        </p:nvPicPr>
        <p:blipFill>
          <a:blip r:embed="rId6" cstate="print"/>
          <a:srcRect/>
          <a:stretch>
            <a:fillRect/>
          </a:stretch>
        </p:blipFill>
        <p:spPr bwMode="auto">
          <a:xfrm>
            <a:off x="7845425" y="2233613"/>
            <a:ext cx="857250" cy="857250"/>
          </a:xfrm>
          <a:prstGeom prst="rect">
            <a:avLst/>
          </a:prstGeom>
          <a:noFill/>
          <a:ln w="9525">
            <a:noFill/>
            <a:miter lim="800000"/>
            <a:headEnd/>
            <a:tailEnd/>
          </a:ln>
        </p:spPr>
      </p:pic>
      <p:pic>
        <p:nvPicPr>
          <p:cNvPr id="7" name="Paveikslėlis 9"/>
          <p:cNvPicPr>
            <a:picLocks/>
          </p:cNvPicPr>
          <p:nvPr userDrawn="1">
            <p:custDataLst>
              <p:tags r:id="rId4"/>
            </p:custDataLst>
          </p:nvPr>
        </p:nvPicPr>
        <p:blipFill>
          <a:blip r:embed="rId7" cstate="print"/>
          <a:srcRect/>
          <a:stretch>
            <a:fillRect/>
          </a:stretch>
        </p:blipFill>
        <p:spPr bwMode="auto">
          <a:xfrm>
            <a:off x="7845425" y="3873500"/>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buNone/>
              <a:defRPr/>
            </a:lvl1pPr>
            <a:lvl2pPr marL="365760" indent="0" algn="ctr" rtl="0" eaLnBrk="1" latinLnBrk="0" hangingPunct="1">
              <a:buNone/>
              <a:defRPr/>
            </a:lvl2pPr>
            <a:lvl3pPr marL="731520" indent="0" algn="ctr" rtl="0" eaLnBrk="1" latinLnBrk="0" hangingPunct="1">
              <a:buNone/>
              <a:defRPr/>
            </a:lvl3pPr>
            <a:lvl4pPr marL="1005840" indent="0" algn="ctr" rtl="0" eaLnBrk="1" latinLnBrk="0" hangingPunct="1">
              <a:buNone/>
              <a:defRPr/>
            </a:lvl4pPr>
            <a:lvl5pPr marL="1280160" indent="0" algn="ctr" rtl="0" eaLnBrk="1" latinLnBrk="0" hangingPunct="1">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5" name="Poraštės vietos rezervavimo ženklas 4"/>
          <p:cNvSpPr>
            <a:spLocks noGrp="1"/>
          </p:cNvSpPr>
          <p:nvPr>
            <p:ph type="ftr" sz="quarter" idx="11"/>
          </p:nvPr>
        </p:nvSpPr>
        <p:spPr/>
        <p:txBody>
          <a:bodyPr/>
          <a:lstStyle>
            <a:lvl1pPr>
              <a:defRPr/>
            </a:lvl1pPr>
          </a:lstStyle>
          <a:p>
            <a:endParaRPr lang="en-US"/>
          </a:p>
        </p:txBody>
      </p:sp>
      <p:sp>
        <p:nvSpPr>
          <p:cNvPr id="6" name="Skaidrės numerio vietos rezervavimo ženklas 5"/>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1194137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ouse Mischief 1 - Yes/No Top">
    <p:spTree>
      <p:nvGrpSpPr>
        <p:cNvPr id="1" name=""/>
        <p:cNvGrpSpPr/>
        <p:nvPr/>
      </p:nvGrpSpPr>
      <p:grpSpPr>
        <a:xfrm>
          <a:off x="0" y="0"/>
          <a:ext cx="0" cy="0"/>
          <a:chOff x="0" y="0"/>
          <a:chExt cx="0" cy="0"/>
        </a:xfrm>
      </p:grpSpPr>
      <p:sp>
        <p:nvSpPr>
          <p:cNvPr id="3" name="TextBox 6"/>
          <p:cNvSpPr txBox="1"/>
          <p:nvPr userDrawn="1">
            <p:custDataLst>
              <p:tags r:id="rId1"/>
            </p:custDataLst>
          </p:nvPr>
        </p:nvSpPr>
        <p:spPr>
          <a:xfrm>
            <a:off x="2463800" y="2330450"/>
            <a:ext cx="2030413" cy="4437063"/>
          </a:xfrm>
          <a:prstGeom prst="rect">
            <a:avLst/>
          </a:prstGeom>
          <a:noFill/>
        </p:spPr>
        <p:txBody>
          <a:bodyPr vert="vert" anchor="ctr"/>
          <a:lstStyle/>
          <a:p>
            <a:pPr>
              <a:defRPr/>
            </a:pPr>
            <a:r>
              <a:rPr lang="lt-LT" sz="3200">
                <a:cs typeface="+mn-cs"/>
              </a:rPr>
              <a:t>Yes</a:t>
            </a:r>
          </a:p>
        </p:txBody>
      </p:sp>
      <p:sp>
        <p:nvSpPr>
          <p:cNvPr id="4" name="TextBox 7"/>
          <p:cNvSpPr txBox="1"/>
          <p:nvPr userDrawn="1">
            <p:custDataLst>
              <p:tags r:id="rId2"/>
            </p:custDataLst>
          </p:nvPr>
        </p:nvSpPr>
        <p:spPr>
          <a:xfrm>
            <a:off x="4649788" y="2330450"/>
            <a:ext cx="2030412" cy="4437063"/>
          </a:xfrm>
          <a:prstGeom prst="rect">
            <a:avLst/>
          </a:prstGeom>
          <a:noFill/>
        </p:spPr>
        <p:txBody>
          <a:bodyPr vert="vert" anchor="ctr"/>
          <a:lstStyle/>
          <a:p>
            <a:pPr>
              <a:defRPr/>
            </a:pPr>
            <a:r>
              <a:rPr lang="lt-LT" sz="3200">
                <a:cs typeface="+mn-cs"/>
              </a:rPr>
              <a:t>No</a:t>
            </a:r>
          </a:p>
        </p:txBody>
      </p:sp>
      <p:pic>
        <p:nvPicPr>
          <p:cNvPr id="5" name="Paveikslėlis 8"/>
          <p:cNvPicPr>
            <a:picLocks/>
          </p:cNvPicPr>
          <p:nvPr userDrawn="1">
            <p:custDataLst>
              <p:tags r:id="rId3"/>
            </p:custDataLst>
          </p:nvPr>
        </p:nvPicPr>
        <p:blipFill>
          <a:blip r:embed="rId6" cstate="print"/>
          <a:srcRect/>
          <a:stretch>
            <a:fillRect/>
          </a:stretch>
        </p:blipFill>
        <p:spPr bwMode="auto">
          <a:xfrm>
            <a:off x="3051175" y="1355725"/>
            <a:ext cx="857250" cy="857250"/>
          </a:xfrm>
          <a:prstGeom prst="rect">
            <a:avLst/>
          </a:prstGeom>
          <a:noFill/>
          <a:ln w="9525">
            <a:noFill/>
            <a:miter lim="800000"/>
            <a:headEnd/>
            <a:tailEnd/>
          </a:ln>
        </p:spPr>
      </p:pic>
      <p:pic>
        <p:nvPicPr>
          <p:cNvPr id="7" name="Paveikslėlis 9"/>
          <p:cNvPicPr>
            <a:picLocks/>
          </p:cNvPicPr>
          <p:nvPr userDrawn="1">
            <p:custDataLst>
              <p:tags r:id="rId4"/>
            </p:custDataLst>
          </p:nvPr>
        </p:nvPicPr>
        <p:blipFill>
          <a:blip r:embed="rId7" cstate="print"/>
          <a:srcRect/>
          <a:stretch>
            <a:fillRect/>
          </a:stretch>
        </p:blipFill>
        <p:spPr bwMode="auto">
          <a:xfrm>
            <a:off x="5235575"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buNone/>
              <a:defRPr/>
            </a:lvl1pPr>
            <a:lvl2pPr marL="365760" indent="0" algn="ctr" rtl="0" eaLnBrk="1" latinLnBrk="0" hangingPunct="1">
              <a:buNone/>
              <a:defRPr/>
            </a:lvl2pPr>
            <a:lvl3pPr marL="731520" indent="0" algn="ctr" rtl="0" eaLnBrk="1" latinLnBrk="0" hangingPunct="1">
              <a:buNone/>
              <a:defRPr/>
            </a:lvl3pPr>
            <a:lvl4pPr marL="1005840" indent="0" algn="ctr" rtl="0" eaLnBrk="1" latinLnBrk="0" hangingPunct="1">
              <a:buNone/>
              <a:defRPr/>
            </a:lvl4pPr>
            <a:lvl5pPr marL="1280160" indent="0" algn="ctr" rtl="0" eaLnBrk="1" latinLnBrk="0" hangingPunct="1">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ouse Mischief 1 - Yes/No TopVertical">
    <p:spTree>
      <p:nvGrpSpPr>
        <p:cNvPr id="1" name=""/>
        <p:cNvGrpSpPr/>
        <p:nvPr/>
      </p:nvGrpSpPr>
      <p:grpSpPr>
        <a:xfrm>
          <a:off x="0" y="0"/>
          <a:ext cx="0" cy="0"/>
          <a:chOff x="0" y="0"/>
          <a:chExt cx="0" cy="0"/>
        </a:xfrm>
      </p:grpSpPr>
      <p:sp>
        <p:nvSpPr>
          <p:cNvPr id="3" name="TextBox 6"/>
          <p:cNvSpPr txBox="1"/>
          <p:nvPr userDrawn="1">
            <p:custDataLst>
              <p:tags r:id="rId1"/>
            </p:custDataLst>
          </p:nvPr>
        </p:nvSpPr>
        <p:spPr>
          <a:xfrm>
            <a:off x="4649724" y="2329663"/>
            <a:ext cx="2029968" cy="4437126"/>
          </a:xfrm>
          <a:prstGeom prst="rect">
            <a:avLst/>
          </a:prstGeom>
        </p:spPr>
        <p:txBody>
          <a:bodyPr vert="wordArtVertRtl" anchor="ctr">
            <a:normAutofit/>
          </a:bodyPr>
          <a:lstStyle>
            <a:lvl1pPr marL="342900" indent="-342900" defTabSz="914400" eaLnBrk="1" latinLnBrk="0" hangingPunct="1">
              <a:spcBef>
                <a:spcPct val="20000"/>
              </a:spcBef>
              <a:buFont typeface="Arial" pitchFamily="34" charset="0"/>
              <a:buNone/>
              <a:defRPr sz="3200">
                <a:latin typeface="+mn-lt"/>
              </a:defRPr>
            </a:lvl1pPr>
            <a:lvl2pPr marL="742950" indent="-285750" defTabSz="914400" eaLnBrk="1" latinLnBrk="0" hangingPunct="1">
              <a:spcBef>
                <a:spcPct val="20000"/>
              </a:spcBef>
              <a:buFont typeface="Arial" pitchFamily="34" charset="0"/>
              <a:buChar char="–"/>
              <a:defRPr sz="2800">
                <a:latin typeface="+mn-lt"/>
              </a:defRPr>
            </a:lvl2pPr>
            <a:lvl3pPr marL="1143000" indent="-228600" defTabSz="914400" eaLnBrk="1" latinLnBrk="0" hangingPunct="1">
              <a:spcBef>
                <a:spcPct val="20000"/>
              </a:spcBef>
              <a:buFont typeface="Arial" pitchFamily="34" charset="0"/>
              <a:buChar char="•"/>
              <a:defRPr sz="2400">
                <a:latin typeface="+mn-lt"/>
              </a:defRPr>
            </a:lvl3pPr>
            <a:lvl4pPr marL="1600200" indent="-228600" defTabSz="914400" eaLnBrk="1" latinLnBrk="0" hangingPunct="1">
              <a:spcBef>
                <a:spcPct val="20000"/>
              </a:spcBef>
              <a:buFont typeface="Arial" pitchFamily="34" charset="0"/>
              <a:buChar char="–"/>
              <a:defRPr sz="2000">
                <a:latin typeface="+mn-lt"/>
              </a:defRPr>
            </a:lvl4pPr>
            <a:lvl5pPr marL="2057400" indent="-228600" defTabSz="914400" eaLnBrk="1" latinLnBrk="0" hangingPunct="1">
              <a:spcBef>
                <a:spcPct val="20000"/>
              </a:spcBef>
              <a:buFont typeface="Arial" pitchFamily="34" charset="0"/>
              <a:buChar char="»"/>
              <a:defRPr sz="20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a:defRPr/>
            </a:pPr>
            <a:r>
              <a:rPr lang="lt-LT" smtClean="0">
                <a:cs typeface="+mn-cs"/>
              </a:rPr>
              <a:t>Yes</a:t>
            </a:r>
            <a:endParaRPr lang="lt-LT">
              <a:cs typeface="+mn-cs"/>
            </a:endParaRPr>
          </a:p>
        </p:txBody>
      </p:sp>
      <p:sp>
        <p:nvSpPr>
          <p:cNvPr id="4" name="TextBox 7"/>
          <p:cNvSpPr txBox="1"/>
          <p:nvPr userDrawn="1">
            <p:custDataLst>
              <p:tags r:id="rId2"/>
            </p:custDataLst>
          </p:nvPr>
        </p:nvSpPr>
        <p:spPr>
          <a:xfrm>
            <a:off x="2464308" y="2329663"/>
            <a:ext cx="2029968" cy="4437126"/>
          </a:xfrm>
          <a:prstGeom prst="rect">
            <a:avLst/>
          </a:prstGeom>
        </p:spPr>
        <p:txBody>
          <a:bodyPr vert="wordArtVertRtl" anchor="ctr">
            <a:normAutofit/>
          </a:bodyPr>
          <a:lstStyle>
            <a:lvl1pPr marL="342900" indent="-342900" defTabSz="914400" eaLnBrk="1" latinLnBrk="0" hangingPunct="1">
              <a:spcBef>
                <a:spcPct val="20000"/>
              </a:spcBef>
              <a:buFont typeface="Arial" pitchFamily="34" charset="0"/>
              <a:buNone/>
              <a:defRPr sz="3200">
                <a:latin typeface="+mn-lt"/>
              </a:defRPr>
            </a:lvl1pPr>
            <a:lvl2pPr marL="742950" indent="-285750" defTabSz="914400" eaLnBrk="1" latinLnBrk="0" hangingPunct="1">
              <a:spcBef>
                <a:spcPct val="20000"/>
              </a:spcBef>
              <a:buFont typeface="Arial" pitchFamily="34" charset="0"/>
              <a:buChar char="–"/>
              <a:defRPr sz="2800">
                <a:latin typeface="+mn-lt"/>
              </a:defRPr>
            </a:lvl2pPr>
            <a:lvl3pPr marL="1143000" indent="-228600" defTabSz="914400" eaLnBrk="1" latinLnBrk="0" hangingPunct="1">
              <a:spcBef>
                <a:spcPct val="20000"/>
              </a:spcBef>
              <a:buFont typeface="Arial" pitchFamily="34" charset="0"/>
              <a:buChar char="•"/>
              <a:defRPr sz="2400">
                <a:latin typeface="+mn-lt"/>
              </a:defRPr>
            </a:lvl3pPr>
            <a:lvl4pPr marL="1600200" indent="-228600" defTabSz="914400" eaLnBrk="1" latinLnBrk="0" hangingPunct="1">
              <a:spcBef>
                <a:spcPct val="20000"/>
              </a:spcBef>
              <a:buFont typeface="Arial" pitchFamily="34" charset="0"/>
              <a:buChar char="–"/>
              <a:defRPr sz="2000">
                <a:latin typeface="+mn-lt"/>
              </a:defRPr>
            </a:lvl4pPr>
            <a:lvl5pPr marL="2057400" indent="-228600" defTabSz="914400" eaLnBrk="1" latinLnBrk="0" hangingPunct="1">
              <a:spcBef>
                <a:spcPct val="20000"/>
              </a:spcBef>
              <a:buFont typeface="Arial" pitchFamily="34" charset="0"/>
              <a:buChar char="»"/>
              <a:defRPr sz="20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a:defRPr/>
            </a:pPr>
            <a:r>
              <a:rPr lang="lt-LT" smtClean="0">
                <a:cs typeface="+mn-cs"/>
              </a:rPr>
              <a:t>No</a:t>
            </a:r>
            <a:endParaRPr lang="lt-LT">
              <a:cs typeface="+mn-cs"/>
            </a:endParaRPr>
          </a:p>
        </p:txBody>
      </p:sp>
      <p:pic>
        <p:nvPicPr>
          <p:cNvPr id="5" name="Paveikslėlis 8"/>
          <p:cNvPicPr>
            <a:picLocks/>
          </p:cNvPicPr>
          <p:nvPr userDrawn="1">
            <p:custDataLst>
              <p:tags r:id="rId3"/>
            </p:custDataLst>
          </p:nvPr>
        </p:nvPicPr>
        <p:blipFill>
          <a:blip r:embed="rId6" cstate="print"/>
          <a:srcRect/>
          <a:stretch>
            <a:fillRect/>
          </a:stretch>
        </p:blipFill>
        <p:spPr bwMode="auto">
          <a:xfrm>
            <a:off x="5235575" y="1355725"/>
            <a:ext cx="857250" cy="857250"/>
          </a:xfrm>
          <a:prstGeom prst="rect">
            <a:avLst/>
          </a:prstGeom>
          <a:noFill/>
          <a:ln w="9525">
            <a:noFill/>
            <a:miter lim="800000"/>
            <a:headEnd/>
            <a:tailEnd/>
          </a:ln>
        </p:spPr>
      </p:pic>
      <p:pic>
        <p:nvPicPr>
          <p:cNvPr id="7" name="Paveikslėlis 9"/>
          <p:cNvPicPr>
            <a:picLocks/>
          </p:cNvPicPr>
          <p:nvPr userDrawn="1">
            <p:custDataLst>
              <p:tags r:id="rId4"/>
            </p:custDataLst>
          </p:nvPr>
        </p:nvPicPr>
        <p:blipFill>
          <a:blip r:embed="rId7" cstate="print"/>
          <a:srcRect/>
          <a:stretch>
            <a:fillRect/>
          </a:stretch>
        </p:blipFill>
        <p:spPr bwMode="auto">
          <a:xfrm>
            <a:off x="3051175"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buNone/>
              <a:defRPr/>
            </a:lvl1pPr>
            <a:lvl2pPr marL="365760" indent="0" algn="ctr" rtl="0" eaLnBrk="1" latinLnBrk="0" hangingPunct="1">
              <a:buNone/>
              <a:defRPr/>
            </a:lvl2pPr>
            <a:lvl3pPr marL="731520" indent="0" algn="ctr" rtl="0" eaLnBrk="1" latinLnBrk="0" hangingPunct="1">
              <a:buNone/>
              <a:defRPr/>
            </a:lvl3pPr>
            <a:lvl4pPr marL="1005840" indent="0" algn="ctr" rtl="0" eaLnBrk="1" latinLnBrk="0" hangingPunct="1">
              <a:buNone/>
              <a:defRPr/>
            </a:lvl4pPr>
            <a:lvl5pPr marL="1280160" indent="0" algn="ctr" rtl="0" eaLnBrk="1" latinLnBrk="0" hangingPunct="1">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Mouse Mischief 1 - 2 Choices Right">
    <p:spTree>
      <p:nvGrpSpPr>
        <p:cNvPr id="1" name=""/>
        <p:cNvGrpSpPr/>
        <p:nvPr/>
      </p:nvGrpSpPr>
      <p:grpSpPr>
        <a:xfrm>
          <a:off x="0" y="0"/>
          <a:ext cx="0" cy="0"/>
          <a:chOff x="0" y="0"/>
          <a:chExt cx="0" cy="0"/>
        </a:xfrm>
      </p:grpSpPr>
      <p:pic>
        <p:nvPicPr>
          <p:cNvPr id="5" name="Paveikslėlis 8"/>
          <p:cNvPicPr>
            <a:picLocks/>
          </p:cNvPicPr>
          <p:nvPr userDrawn="1">
            <p:custDataLst>
              <p:tags r:id="rId1"/>
            </p:custDataLst>
          </p:nvPr>
        </p:nvPicPr>
        <p:blipFill>
          <a:blip r:embed="rId4" cstate="print"/>
          <a:srcRect/>
          <a:stretch>
            <a:fillRect/>
          </a:stretch>
        </p:blipFill>
        <p:spPr bwMode="auto">
          <a:xfrm>
            <a:off x="7845425" y="2233613"/>
            <a:ext cx="857250" cy="857250"/>
          </a:xfrm>
          <a:prstGeom prst="rect">
            <a:avLst/>
          </a:prstGeom>
          <a:noFill/>
          <a:ln w="9525">
            <a:noFill/>
            <a:miter lim="800000"/>
            <a:headEnd/>
            <a:tailEnd/>
          </a:ln>
        </p:spPr>
      </p:pic>
      <p:pic>
        <p:nvPicPr>
          <p:cNvPr id="9" name="Paveikslėlis 9"/>
          <p:cNvPicPr>
            <a:picLocks/>
          </p:cNvPicPr>
          <p:nvPr userDrawn="1">
            <p:custDataLst>
              <p:tags r:id="rId2"/>
            </p:custDataLst>
          </p:nvPr>
        </p:nvPicPr>
        <p:blipFill>
          <a:blip r:embed="rId5" cstate="print"/>
          <a:srcRect/>
          <a:stretch>
            <a:fillRect/>
          </a:stretch>
        </p:blipFill>
        <p:spPr bwMode="auto">
          <a:xfrm>
            <a:off x="7845425" y="3873500"/>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384048" y="1901723"/>
            <a:ext cx="7388352" cy="1522476"/>
          </a:xfrm>
          <a:prstGeom prst="rect">
            <a:avLst/>
          </a:prstGeom>
        </p:spPr>
        <p:txBody>
          <a:bodyPr lIns="90877" tIns="43391" rIns="90877" bIns="43391"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84048" y="3540785"/>
            <a:ext cx="7388352" cy="1522476"/>
          </a:xfrm>
          <a:prstGeom prst="rect">
            <a:avLst/>
          </a:prstGeom>
        </p:spPr>
        <p:txBody>
          <a:bodyPr lIns="90877" tIns="43391" rIns="90877" bIns="43391"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ouse Mischief 1 - 2 Choices TopVertical">
    <p:spTree>
      <p:nvGrpSpPr>
        <p:cNvPr id="1" name=""/>
        <p:cNvGrpSpPr/>
        <p:nvPr/>
      </p:nvGrpSpPr>
      <p:grpSpPr>
        <a:xfrm>
          <a:off x="0" y="0"/>
          <a:ext cx="0" cy="0"/>
          <a:chOff x="0" y="0"/>
          <a:chExt cx="0" cy="0"/>
        </a:xfrm>
      </p:grpSpPr>
      <p:pic>
        <p:nvPicPr>
          <p:cNvPr id="5" name="Paveikslėlis 8"/>
          <p:cNvPicPr>
            <a:picLocks/>
          </p:cNvPicPr>
          <p:nvPr userDrawn="1">
            <p:custDataLst>
              <p:tags r:id="rId1"/>
            </p:custDataLst>
          </p:nvPr>
        </p:nvPicPr>
        <p:blipFill>
          <a:blip r:embed="rId4" cstate="print"/>
          <a:srcRect/>
          <a:stretch>
            <a:fillRect/>
          </a:stretch>
        </p:blipFill>
        <p:spPr bwMode="auto">
          <a:xfrm>
            <a:off x="5235575" y="1355725"/>
            <a:ext cx="857250" cy="857250"/>
          </a:xfrm>
          <a:prstGeom prst="rect">
            <a:avLst/>
          </a:prstGeom>
          <a:noFill/>
          <a:ln w="9525">
            <a:noFill/>
            <a:miter lim="800000"/>
            <a:headEnd/>
            <a:tailEnd/>
          </a:ln>
        </p:spPr>
      </p:pic>
      <p:pic>
        <p:nvPicPr>
          <p:cNvPr id="9" name="Paveikslėlis 9"/>
          <p:cNvPicPr>
            <a:picLocks/>
          </p:cNvPicPr>
          <p:nvPr userDrawn="1">
            <p:custDataLst>
              <p:tags r:id="rId2"/>
            </p:custDataLst>
          </p:nvPr>
        </p:nvPicPr>
        <p:blipFill>
          <a:blip r:embed="rId5" cstate="print"/>
          <a:srcRect/>
          <a:stretch>
            <a:fillRect/>
          </a:stretch>
        </p:blipFill>
        <p:spPr bwMode="auto">
          <a:xfrm>
            <a:off x="3051175"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4649724" y="2329663"/>
            <a:ext cx="2029968" cy="4437126"/>
          </a:xfrm>
          <a:prstGeom prst="rect">
            <a:avLst/>
          </a:prstGeom>
        </p:spPr>
        <p:txBody>
          <a:bodyPr vert="wordArtVertRtl" lIns="24969" tIns="126458" rIns="24969" bIns="126458" rtlCol="0" anchor="ctr">
            <a:normAutofit/>
          </a:bodyPr>
          <a:lstStyle>
            <a:lvl1pPr marL="0" indent="0" algn="l" defTabSz="914400" rtl="0" eaLnBrk="1" latinLnBrk="0" hangingPunct="1">
              <a:spcBef>
                <a:spcPct val="20000"/>
              </a:spcBef>
              <a:buFont typeface="Arial" pitchFamily="34" charset="0"/>
              <a:buNone/>
              <a:defRPr lang="lt-LT" sz="3200" smtClean="0"/>
            </a:lvl1pPr>
            <a:lvl2pPr marL="457200" indent="0" algn="l" defTabSz="914400" rtl="0" eaLnBrk="1" latinLnBrk="0" hangingPunct="1">
              <a:spcBef>
                <a:spcPct val="20000"/>
              </a:spcBef>
              <a:buFont typeface="Arial" pitchFamily="34" charset="0"/>
              <a:buNone/>
              <a:defRPr lang="lt-LT" sz="3200" smtClean="0"/>
            </a:lvl2pPr>
            <a:lvl3pPr marL="914400" indent="0" algn="l" defTabSz="914400" rtl="0" eaLnBrk="1" latinLnBrk="0" hangingPunct="1">
              <a:spcBef>
                <a:spcPct val="20000"/>
              </a:spcBef>
              <a:buFont typeface="Arial" pitchFamily="34" charset="0"/>
              <a:buNone/>
              <a:defRPr lang="lt-LT" sz="3200" smtClean="0"/>
            </a:lvl3pPr>
            <a:lvl4pPr marL="1371600" indent="0" algn="l" defTabSz="914400" rtl="0" eaLnBrk="1" latinLnBrk="0" hangingPunct="1">
              <a:spcBef>
                <a:spcPct val="20000"/>
              </a:spcBef>
              <a:buFont typeface="Arial" pitchFamily="34" charset="0"/>
              <a:buNone/>
              <a:defRPr lang="lt-LT" sz="3200" smtClean="0"/>
            </a:lvl4pPr>
            <a:lvl5pPr marL="1828800" indent="0" algn="l" defTabSz="914400" rtl="0" eaLnBrk="1" latinLnBrk="0" hangingPunct="1">
              <a:spcBef>
                <a:spcPct val="20000"/>
              </a:spcBef>
              <a:buFont typeface="Arial" pitchFamily="34" charset="0"/>
              <a:buNone/>
              <a:defRPr lang="lt-LT"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2464308" y="2329663"/>
            <a:ext cx="2029968" cy="4437126"/>
          </a:xfrm>
          <a:prstGeom prst="rect">
            <a:avLst/>
          </a:prstGeom>
        </p:spPr>
        <p:txBody>
          <a:bodyPr vert="wordArtVertRtl" lIns="24969" tIns="126458" rIns="24969" bIns="126458" rtlCol="0" anchor="ctr">
            <a:normAutofit/>
          </a:bodyPr>
          <a:lstStyle>
            <a:lvl1pPr marL="0" indent="0" algn="l" defTabSz="914400" rtl="0" eaLnBrk="1" latinLnBrk="0" hangingPunct="1">
              <a:spcBef>
                <a:spcPct val="20000"/>
              </a:spcBef>
              <a:buFont typeface="Arial" pitchFamily="34" charset="0"/>
              <a:buNone/>
              <a:defRPr lang="lt-LT" sz="3200" smtClean="0"/>
            </a:lvl1pPr>
            <a:lvl2pPr marL="457200" indent="0" algn="l" defTabSz="914400" rtl="0" eaLnBrk="1" latinLnBrk="0" hangingPunct="1">
              <a:spcBef>
                <a:spcPct val="20000"/>
              </a:spcBef>
              <a:buFont typeface="Arial" pitchFamily="34" charset="0"/>
              <a:buNone/>
              <a:defRPr lang="lt-LT" sz="3200" smtClean="0"/>
            </a:lvl2pPr>
            <a:lvl3pPr marL="914400" indent="0" algn="l" defTabSz="914400" rtl="0" eaLnBrk="1" latinLnBrk="0" hangingPunct="1">
              <a:spcBef>
                <a:spcPct val="20000"/>
              </a:spcBef>
              <a:buFont typeface="Arial" pitchFamily="34" charset="0"/>
              <a:buNone/>
              <a:defRPr lang="lt-LT" sz="3200" smtClean="0"/>
            </a:lvl3pPr>
            <a:lvl4pPr marL="1371600" indent="0" algn="l" defTabSz="914400" rtl="0" eaLnBrk="1" latinLnBrk="0" hangingPunct="1">
              <a:spcBef>
                <a:spcPct val="20000"/>
              </a:spcBef>
              <a:buFont typeface="Arial" pitchFamily="34" charset="0"/>
              <a:buNone/>
              <a:defRPr lang="lt-LT" sz="3200" smtClean="0"/>
            </a:lvl4pPr>
            <a:lvl5pPr marL="1828800" indent="0" algn="l" defTabSz="914400" rtl="0" eaLnBrk="1" latinLnBrk="0" hangingPunct="1">
              <a:spcBef>
                <a:spcPct val="20000"/>
              </a:spcBef>
              <a:buFont typeface="Arial" pitchFamily="34" charset="0"/>
              <a:buNone/>
              <a:defRPr lang="lt-LT" sz="3200"/>
            </a:lvl5pPr>
          </a:lstStyle>
          <a:p>
            <a:pPr lvl="0"/>
            <a:r>
              <a:rPr lang="lt-LT" smtClean="0"/>
              <a:t>Spustelėję redag. ruoš. teksto stilių</a:t>
            </a:r>
          </a:p>
          <a:p>
            <a:pPr lvl="1"/>
            <a:endParaRPr lang="lt-L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ouse Mischief 2 - 2 Choices Right">
    <p:spTree>
      <p:nvGrpSpPr>
        <p:cNvPr id="1" name=""/>
        <p:cNvGrpSpPr/>
        <p:nvPr/>
      </p:nvGrpSpPr>
      <p:grpSpPr>
        <a:xfrm>
          <a:off x="0" y="0"/>
          <a:ext cx="0" cy="0"/>
          <a:chOff x="0" y="0"/>
          <a:chExt cx="0" cy="0"/>
        </a:xfrm>
      </p:grpSpPr>
      <p:pic>
        <p:nvPicPr>
          <p:cNvPr id="5" name="Paveikslėlis 8"/>
          <p:cNvPicPr>
            <a:picLocks/>
          </p:cNvPicPr>
          <p:nvPr userDrawn="1">
            <p:custDataLst>
              <p:tags r:id="rId1"/>
            </p:custDataLst>
          </p:nvPr>
        </p:nvPicPr>
        <p:blipFill>
          <a:blip r:embed="rId4" cstate="print"/>
          <a:srcRect/>
          <a:stretch>
            <a:fillRect/>
          </a:stretch>
        </p:blipFill>
        <p:spPr bwMode="auto">
          <a:xfrm>
            <a:off x="7845425" y="2233613"/>
            <a:ext cx="857250" cy="857250"/>
          </a:xfrm>
          <a:prstGeom prst="rect">
            <a:avLst/>
          </a:prstGeom>
          <a:noFill/>
          <a:ln w="9525">
            <a:noFill/>
            <a:miter lim="800000"/>
            <a:headEnd/>
            <a:tailEnd/>
          </a:ln>
        </p:spPr>
      </p:pic>
      <p:pic>
        <p:nvPicPr>
          <p:cNvPr id="9" name="Paveikslėlis 9"/>
          <p:cNvPicPr>
            <a:picLocks/>
          </p:cNvPicPr>
          <p:nvPr userDrawn="1">
            <p:custDataLst>
              <p:tags r:id="rId2"/>
            </p:custDataLst>
          </p:nvPr>
        </p:nvPicPr>
        <p:blipFill>
          <a:blip r:embed="rId5" cstate="print"/>
          <a:srcRect/>
          <a:stretch>
            <a:fillRect/>
          </a:stretch>
        </p:blipFill>
        <p:spPr bwMode="auto">
          <a:xfrm>
            <a:off x="7845425" y="3873500"/>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384048" y="1901723"/>
            <a:ext cx="7388352" cy="1522476"/>
          </a:xfrm>
          <a:prstGeom prst="rect">
            <a:avLst/>
          </a:prstGeom>
        </p:spPr>
        <p:txBody>
          <a:bodyPr lIns="90877" tIns="43391" rIns="90877" bIns="43391"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84048" y="3540785"/>
            <a:ext cx="7388352" cy="1522476"/>
          </a:xfrm>
          <a:prstGeom prst="rect">
            <a:avLst/>
          </a:prstGeom>
        </p:spPr>
        <p:txBody>
          <a:bodyPr lIns="90877" tIns="43391" rIns="90877" bIns="43391"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ouse Mischief 3 - 2 Choices Right">
    <p:spTree>
      <p:nvGrpSpPr>
        <p:cNvPr id="1" name=""/>
        <p:cNvGrpSpPr/>
        <p:nvPr/>
      </p:nvGrpSpPr>
      <p:grpSpPr>
        <a:xfrm>
          <a:off x="0" y="0"/>
          <a:ext cx="0" cy="0"/>
          <a:chOff x="0" y="0"/>
          <a:chExt cx="0" cy="0"/>
        </a:xfrm>
      </p:grpSpPr>
      <p:pic>
        <p:nvPicPr>
          <p:cNvPr id="5" name="Paveikslėlis 8"/>
          <p:cNvPicPr>
            <a:picLocks/>
          </p:cNvPicPr>
          <p:nvPr userDrawn="1">
            <p:custDataLst>
              <p:tags r:id="rId1"/>
            </p:custDataLst>
          </p:nvPr>
        </p:nvPicPr>
        <p:blipFill>
          <a:blip r:embed="rId4" cstate="print"/>
          <a:srcRect/>
          <a:stretch>
            <a:fillRect/>
          </a:stretch>
        </p:blipFill>
        <p:spPr bwMode="auto">
          <a:xfrm>
            <a:off x="7845425" y="2233613"/>
            <a:ext cx="857250" cy="857250"/>
          </a:xfrm>
          <a:prstGeom prst="rect">
            <a:avLst/>
          </a:prstGeom>
          <a:noFill/>
          <a:ln w="9525">
            <a:noFill/>
            <a:miter lim="800000"/>
            <a:headEnd/>
            <a:tailEnd/>
          </a:ln>
        </p:spPr>
      </p:pic>
      <p:pic>
        <p:nvPicPr>
          <p:cNvPr id="9" name="Paveikslėlis 9"/>
          <p:cNvPicPr>
            <a:picLocks/>
          </p:cNvPicPr>
          <p:nvPr userDrawn="1">
            <p:custDataLst>
              <p:tags r:id="rId2"/>
            </p:custDataLst>
          </p:nvPr>
        </p:nvPicPr>
        <p:blipFill>
          <a:blip r:embed="rId5" cstate="print"/>
          <a:srcRect/>
          <a:stretch>
            <a:fillRect/>
          </a:stretch>
        </p:blipFill>
        <p:spPr bwMode="auto">
          <a:xfrm>
            <a:off x="7845425" y="3873500"/>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384048" y="1901723"/>
            <a:ext cx="7388352" cy="1522476"/>
          </a:xfrm>
          <a:prstGeom prst="rect">
            <a:avLst/>
          </a:prstGeom>
        </p:spPr>
        <p:txBody>
          <a:bodyPr lIns="90877" tIns="43391" rIns="90877" bIns="43391"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84048" y="3540785"/>
            <a:ext cx="7388352" cy="1522476"/>
          </a:xfrm>
          <a:prstGeom prst="rect">
            <a:avLst/>
          </a:prstGeom>
        </p:spPr>
        <p:txBody>
          <a:bodyPr lIns="90877" tIns="43391" rIns="90877" bIns="43391"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Mouse Mischief 1 - 3 Choices Right">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7845425" y="1852613"/>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7845425" y="31845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7845425" y="45180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384048" y="1673352"/>
            <a:ext cx="7388352" cy="1215923"/>
          </a:xfrm>
          <a:prstGeom prst="rect">
            <a:avLst/>
          </a:prstGeom>
        </p:spPr>
        <p:txBody>
          <a:bodyPr lIns="90877" tIns="34654" rIns="90877" bIns="34654"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84048" y="3005861"/>
            <a:ext cx="7388352" cy="1215923"/>
          </a:xfrm>
          <a:prstGeom prst="rect">
            <a:avLst/>
          </a:prstGeom>
        </p:spPr>
        <p:txBody>
          <a:bodyPr lIns="90877" tIns="34654" rIns="90877" bIns="34654"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384048" y="4338371"/>
            <a:ext cx="7388352" cy="1215923"/>
          </a:xfrm>
          <a:prstGeom prst="rect">
            <a:avLst/>
          </a:prstGeom>
        </p:spPr>
        <p:txBody>
          <a:bodyPr lIns="90877" tIns="34654" rIns="90877" bIns="34654"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ouse Mischief 2 - 3 Choices Right">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7845425" y="1852613"/>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7845425" y="31845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7845425" y="45180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384048" y="1673352"/>
            <a:ext cx="7388352" cy="1215923"/>
          </a:xfrm>
          <a:prstGeom prst="rect">
            <a:avLst/>
          </a:prstGeom>
        </p:spPr>
        <p:txBody>
          <a:bodyPr lIns="90877" tIns="34654" rIns="90877" bIns="34654"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84048" y="3005861"/>
            <a:ext cx="7388352" cy="1215923"/>
          </a:xfrm>
          <a:prstGeom prst="rect">
            <a:avLst/>
          </a:prstGeom>
        </p:spPr>
        <p:txBody>
          <a:bodyPr lIns="90877" tIns="34654" rIns="90877" bIns="34654"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384048" y="4338371"/>
            <a:ext cx="7388352" cy="1215923"/>
          </a:xfrm>
          <a:prstGeom prst="rect">
            <a:avLst/>
          </a:prstGeom>
        </p:spPr>
        <p:txBody>
          <a:bodyPr lIns="90877" tIns="34654" rIns="90877" bIns="34654" anchor="ctr">
            <a:normAutofit/>
          </a:bodyPr>
          <a:lstStyle>
            <a:lvl1pPr marL="0" indent="0" algn="r" rtl="0" eaLnBrk="1" latinLnBrk="0" hangingPunct="1">
              <a:spcBef>
                <a:spcPct val="20000"/>
              </a:spcBef>
              <a:buFont typeface="Wingdings 2"/>
              <a:buNone/>
              <a:defRPr sz="3200"/>
            </a:lvl1pPr>
            <a:lvl2pPr marL="393192" indent="0" algn="r" rtl="0" eaLnBrk="1" latinLnBrk="0" hangingPunct="1">
              <a:spcBef>
                <a:spcPct val="20000"/>
              </a:spcBef>
              <a:buFont typeface="Wingdings 2"/>
              <a:buNone/>
              <a:defRPr sz="3200"/>
            </a:lvl2pPr>
            <a:lvl3pPr marL="667512" indent="0" algn="r" rtl="0" eaLnBrk="1" latinLnBrk="0" hangingPunct="1">
              <a:spcBef>
                <a:spcPct val="20000"/>
              </a:spcBef>
              <a:buFont typeface="Wingdings 2"/>
              <a:buNone/>
              <a:defRPr sz="3200"/>
            </a:lvl3pPr>
            <a:lvl4pPr marL="978408" indent="0" algn="r" rtl="0" eaLnBrk="1" latinLnBrk="0" hangingPunct="1">
              <a:spcBef>
                <a:spcPct val="20000"/>
              </a:spcBef>
              <a:buFont typeface="Wingdings 2"/>
              <a:buNone/>
              <a:defRPr sz="3200"/>
            </a:lvl4pPr>
            <a:lvl5pPr marL="1252728" indent="0" algn="r"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ouse Mischief 1 - 3 Choices TopVertical">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5919788" y="13557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13557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2366963"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5538065" y="2329663"/>
            <a:ext cx="1621231" cy="4437126"/>
          </a:xfrm>
          <a:prstGeom prst="rect">
            <a:avLst/>
          </a:prstGeom>
        </p:spPr>
        <p:txBody>
          <a:bodyPr vert="wordArtVertRtl" lIns="19941" tIns="126458" rIns="19941" bIns="126458" rtlCol="0" anchor="ctr">
            <a:normAutofit/>
          </a:bodyPr>
          <a:lstStyle>
            <a:lvl1pPr marL="0" indent="0" algn="l" defTabSz="914400" rtl="0" eaLnBrk="1" latinLnBrk="0" hangingPunct="1">
              <a:spcBef>
                <a:spcPct val="20000"/>
              </a:spcBef>
              <a:buFont typeface="Arial" pitchFamily="34" charset="0"/>
              <a:buNone/>
              <a:defRPr lang="lt-LT" sz="3200" smtClean="0"/>
            </a:lvl1pPr>
            <a:lvl2pPr marL="457200" indent="0" algn="l" defTabSz="914400" rtl="0" eaLnBrk="1" latinLnBrk="0" hangingPunct="1">
              <a:spcBef>
                <a:spcPct val="20000"/>
              </a:spcBef>
              <a:buFont typeface="Arial" pitchFamily="34" charset="0"/>
              <a:buNone/>
              <a:defRPr lang="lt-LT" sz="3200" smtClean="0"/>
            </a:lvl2pPr>
            <a:lvl3pPr marL="914400" indent="0" algn="l" defTabSz="914400" rtl="0" eaLnBrk="1" latinLnBrk="0" hangingPunct="1">
              <a:spcBef>
                <a:spcPct val="20000"/>
              </a:spcBef>
              <a:buFont typeface="Arial" pitchFamily="34" charset="0"/>
              <a:buNone/>
              <a:defRPr lang="lt-LT" sz="3200" smtClean="0"/>
            </a:lvl3pPr>
            <a:lvl4pPr marL="1371600" indent="0" algn="l" defTabSz="914400" rtl="0" eaLnBrk="1" latinLnBrk="0" hangingPunct="1">
              <a:spcBef>
                <a:spcPct val="20000"/>
              </a:spcBef>
              <a:buFont typeface="Arial" pitchFamily="34" charset="0"/>
              <a:buNone/>
              <a:defRPr lang="lt-LT" sz="3200" smtClean="0"/>
            </a:lvl4pPr>
            <a:lvl5pPr marL="1828800" indent="0" algn="l" defTabSz="914400" rtl="0" eaLnBrk="1" latinLnBrk="0" hangingPunct="1">
              <a:spcBef>
                <a:spcPct val="20000"/>
              </a:spcBef>
              <a:buFont typeface="Arial" pitchFamily="34" charset="0"/>
              <a:buNone/>
              <a:defRPr lang="lt-LT"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2329663"/>
            <a:ext cx="1621231" cy="4437126"/>
          </a:xfrm>
          <a:prstGeom prst="rect">
            <a:avLst/>
          </a:prstGeom>
        </p:spPr>
        <p:txBody>
          <a:bodyPr vert="wordArtVertRtl" lIns="19941" tIns="126458" rIns="19941" bIns="126458" rtlCol="0" anchor="ctr">
            <a:normAutofit/>
          </a:bodyPr>
          <a:lstStyle>
            <a:lvl1pPr marL="0" indent="0" algn="l" defTabSz="914400" rtl="0" eaLnBrk="1" latinLnBrk="0" hangingPunct="1">
              <a:spcBef>
                <a:spcPct val="20000"/>
              </a:spcBef>
              <a:buFont typeface="Arial" pitchFamily="34" charset="0"/>
              <a:buNone/>
              <a:defRPr lang="lt-LT" sz="3200" smtClean="0"/>
            </a:lvl1pPr>
            <a:lvl2pPr marL="457200" indent="0" algn="l" defTabSz="914400" rtl="0" eaLnBrk="1" latinLnBrk="0" hangingPunct="1">
              <a:spcBef>
                <a:spcPct val="20000"/>
              </a:spcBef>
              <a:buFont typeface="Arial" pitchFamily="34" charset="0"/>
              <a:buNone/>
              <a:defRPr lang="lt-LT" sz="3200" smtClean="0"/>
            </a:lvl2pPr>
            <a:lvl3pPr marL="914400" indent="0" algn="l" defTabSz="914400" rtl="0" eaLnBrk="1" latinLnBrk="0" hangingPunct="1">
              <a:spcBef>
                <a:spcPct val="20000"/>
              </a:spcBef>
              <a:buFont typeface="Arial" pitchFamily="34" charset="0"/>
              <a:buNone/>
              <a:defRPr lang="lt-LT" sz="3200" smtClean="0"/>
            </a:lvl3pPr>
            <a:lvl4pPr marL="1371600" indent="0" algn="l" defTabSz="914400" rtl="0" eaLnBrk="1" latinLnBrk="0" hangingPunct="1">
              <a:spcBef>
                <a:spcPct val="20000"/>
              </a:spcBef>
              <a:buFont typeface="Arial" pitchFamily="34" charset="0"/>
              <a:buNone/>
              <a:defRPr lang="lt-LT" sz="3200" smtClean="0"/>
            </a:lvl4pPr>
            <a:lvl5pPr marL="1828800" indent="0" algn="l" defTabSz="914400" rtl="0" eaLnBrk="1" latinLnBrk="0" hangingPunct="1">
              <a:spcBef>
                <a:spcPct val="20000"/>
              </a:spcBef>
              <a:buFont typeface="Arial" pitchFamily="34" charset="0"/>
              <a:buNone/>
              <a:defRPr lang="lt-LT"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1984706" y="2329663"/>
            <a:ext cx="1621231" cy="4437126"/>
          </a:xfrm>
          <a:prstGeom prst="rect">
            <a:avLst/>
          </a:prstGeom>
        </p:spPr>
        <p:txBody>
          <a:bodyPr vert="wordArtVertRtl" lIns="19941" tIns="126458" rIns="19941" bIns="126458" rtlCol="0" anchor="ctr">
            <a:normAutofit/>
          </a:bodyPr>
          <a:lstStyle>
            <a:lvl1pPr marL="0" indent="0" algn="l" defTabSz="914400" rtl="0" eaLnBrk="1" latinLnBrk="0" hangingPunct="1">
              <a:spcBef>
                <a:spcPct val="20000"/>
              </a:spcBef>
              <a:buFont typeface="Arial" pitchFamily="34" charset="0"/>
              <a:buNone/>
              <a:defRPr lang="lt-LT" sz="3200" smtClean="0"/>
            </a:lvl1pPr>
            <a:lvl2pPr marL="457200" indent="0" algn="l" defTabSz="914400" rtl="0" eaLnBrk="1" latinLnBrk="0" hangingPunct="1">
              <a:spcBef>
                <a:spcPct val="20000"/>
              </a:spcBef>
              <a:buFont typeface="Arial" pitchFamily="34" charset="0"/>
              <a:buNone/>
              <a:defRPr lang="lt-LT" sz="3200" smtClean="0"/>
            </a:lvl2pPr>
            <a:lvl3pPr marL="914400" indent="0" algn="l" defTabSz="914400" rtl="0" eaLnBrk="1" latinLnBrk="0" hangingPunct="1">
              <a:spcBef>
                <a:spcPct val="20000"/>
              </a:spcBef>
              <a:buFont typeface="Arial" pitchFamily="34" charset="0"/>
              <a:buNone/>
              <a:defRPr lang="lt-LT" sz="3200" smtClean="0"/>
            </a:lvl3pPr>
            <a:lvl4pPr marL="1371600" indent="0" algn="l" defTabSz="914400" rtl="0" eaLnBrk="1" latinLnBrk="0" hangingPunct="1">
              <a:spcBef>
                <a:spcPct val="20000"/>
              </a:spcBef>
              <a:buFont typeface="Arial" pitchFamily="34" charset="0"/>
              <a:buNone/>
              <a:defRPr lang="lt-LT" sz="3200" smtClean="0"/>
            </a:lvl4pPr>
            <a:lvl5pPr marL="1828800" indent="0" algn="l" defTabSz="914400" rtl="0" eaLnBrk="1" latinLnBrk="0" hangingPunct="1">
              <a:spcBef>
                <a:spcPct val="20000"/>
              </a:spcBef>
              <a:buFont typeface="Arial" pitchFamily="34" charset="0"/>
              <a:buNone/>
              <a:defRPr lang="lt-LT" sz="3200"/>
            </a:lvl5pPr>
          </a:lstStyle>
          <a:p>
            <a:pPr lvl="0"/>
            <a:r>
              <a:rPr lang="lt-LT" smtClean="0"/>
              <a:t>Spustelėję redag. ruoš. teksto stilių</a:t>
            </a:r>
          </a:p>
          <a:p>
            <a:pPr lvl="1"/>
            <a:endParaRPr lang="lt-L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ouse Mischief 1 - 3 Choices Top">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2366963" y="13557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13557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5919788"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984706" y="2329663"/>
            <a:ext cx="1621231" cy="4437126"/>
          </a:xfrm>
          <a:prstGeom prst="rect">
            <a:avLst/>
          </a:prstGeom>
        </p:spPr>
        <p:txBody>
          <a:bodyPr vert="vert" lIns="19941" tIns="126458" rIns="19941" bIns="126458"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2329663"/>
            <a:ext cx="1621231" cy="4437126"/>
          </a:xfrm>
          <a:prstGeom prst="rect">
            <a:avLst/>
          </a:prstGeom>
        </p:spPr>
        <p:txBody>
          <a:bodyPr vert="vert" lIns="19941" tIns="126458" rIns="19941" bIns="126458"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5538065" y="2329663"/>
            <a:ext cx="1621231" cy="4437126"/>
          </a:xfrm>
          <a:prstGeom prst="rect">
            <a:avLst/>
          </a:prstGeom>
        </p:spPr>
        <p:txBody>
          <a:bodyPr vert="vert" lIns="19941" tIns="126458" rIns="19941" bIns="126458"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6" name="Poraštės vietos rezervavimo ženklas 5"/>
          <p:cNvSpPr>
            <a:spLocks noGrp="1"/>
          </p:cNvSpPr>
          <p:nvPr>
            <p:ph type="ftr" sz="quarter" idx="11"/>
          </p:nvPr>
        </p:nvSpPr>
        <p:spPr/>
        <p:txBody>
          <a:bodyPr/>
          <a:lstStyle>
            <a:lvl1pPr>
              <a:defRPr/>
            </a:lvl1pPr>
          </a:lstStyle>
          <a:p>
            <a:endParaRPr lang="en-US"/>
          </a:p>
        </p:txBody>
      </p:sp>
      <p:sp>
        <p:nvSpPr>
          <p:cNvPr id="7" name="Skaidrės numerio vietos rezervavimo ženklas 6"/>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669286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ouse Mischief 2 - 3 Choices Top">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2366963" y="13557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13557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5919788"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984706" y="2329663"/>
            <a:ext cx="1621231" cy="4437126"/>
          </a:xfrm>
          <a:prstGeom prst="rect">
            <a:avLst/>
          </a:prstGeom>
        </p:spPr>
        <p:txBody>
          <a:bodyPr vert="vert" lIns="19941" tIns="126458" rIns="19941" bIns="126458"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2329663"/>
            <a:ext cx="1621231" cy="4437126"/>
          </a:xfrm>
          <a:prstGeom prst="rect">
            <a:avLst/>
          </a:prstGeom>
        </p:spPr>
        <p:txBody>
          <a:bodyPr vert="vert" lIns="19941" tIns="126458" rIns="19941" bIns="126458"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5538065" y="2329663"/>
            <a:ext cx="1621231" cy="4437126"/>
          </a:xfrm>
          <a:prstGeom prst="rect">
            <a:avLst/>
          </a:prstGeom>
        </p:spPr>
        <p:txBody>
          <a:bodyPr vert="vert" lIns="19941" tIns="126458" rIns="19941" bIns="126458"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ouse Mischief 4 - 3 Choices Left">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155575" y="1852613"/>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155575" y="31845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155575" y="45180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7"/>
            <a:ext cx="8833104" cy="759181"/>
          </a:xfrm>
          <a:prstGeom prst="rect">
            <a:avLst/>
          </a:prstGeom>
        </p:spPr>
        <p:txBody>
          <a:bodyPr anchor="ctr" anchorCtr="1">
            <a:normAutofit/>
          </a:bodyPr>
          <a:lstStyle>
            <a:lvl1pPr marL="0" indent="0" algn="ctr" rtl="0" eaLnBrk="1" latinLnBrk="0" hangingPunct="1">
              <a:spcBef>
                <a:spcPct val="20000"/>
              </a:spcBef>
              <a:buFont typeface="Wingdings 2"/>
              <a:buNone/>
              <a:defRPr/>
            </a:lvl1pPr>
            <a:lvl2pPr marL="393192" indent="0" algn="ctr" rtl="0" eaLnBrk="1" latinLnBrk="0" hangingPunct="1">
              <a:spcBef>
                <a:spcPct val="20000"/>
              </a:spcBef>
              <a:buFont typeface="Wingdings 2"/>
              <a:buNone/>
              <a:defRPr/>
            </a:lvl2pPr>
            <a:lvl3pPr marL="667512" indent="0" algn="ctr" rtl="0" eaLnBrk="1" latinLnBrk="0" hangingPunct="1">
              <a:spcBef>
                <a:spcPct val="20000"/>
              </a:spcBef>
              <a:buFont typeface="Wingdings 2"/>
              <a:buNone/>
              <a:defRPr/>
            </a:lvl3pPr>
            <a:lvl4pPr marL="978408" indent="0" algn="ctr" rtl="0" eaLnBrk="1" latinLnBrk="0" hangingPunct="1">
              <a:spcBef>
                <a:spcPct val="20000"/>
              </a:spcBef>
              <a:buFont typeface="Wingdings 2"/>
              <a:buNone/>
              <a:defRPr/>
            </a:lvl4pPr>
            <a:lvl5pPr marL="1252728" indent="0" algn="ctr" rtl="0" eaLnBrk="1" latinLnBrk="0" hangingPunct="1">
              <a:spcBef>
                <a:spcPct val="20000"/>
              </a:spcBef>
              <a:buFont typeface="Wingdings 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371600" y="1673352"/>
            <a:ext cx="7388352" cy="1215923"/>
          </a:xfrm>
          <a:prstGeom prst="rect">
            <a:avLst/>
          </a:prstGeom>
        </p:spPr>
        <p:txBody>
          <a:bodyPr lIns="90877" tIns="34654" rIns="90877" bIns="34654"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1371600" y="3005861"/>
            <a:ext cx="7388352" cy="1215923"/>
          </a:xfrm>
          <a:prstGeom prst="rect">
            <a:avLst/>
          </a:prstGeom>
        </p:spPr>
        <p:txBody>
          <a:bodyPr lIns="90877" tIns="34654" rIns="90877" bIns="34654"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1371600" y="4338371"/>
            <a:ext cx="7388352" cy="1215923"/>
          </a:xfrm>
          <a:prstGeom prst="rect">
            <a:avLst/>
          </a:prstGeom>
        </p:spPr>
        <p:txBody>
          <a:bodyPr lIns="90877" tIns="34654" rIns="90877" bIns="34654" anchor="ctr">
            <a:normAutofit/>
          </a:bodyPr>
          <a:lstStyle>
            <a:lvl1pPr marL="0" indent="0" algn="l" rtl="0" eaLnBrk="1" latinLnBrk="0" hangingPunct="1">
              <a:spcBef>
                <a:spcPct val="20000"/>
              </a:spcBef>
              <a:buFont typeface="Wingdings 2"/>
              <a:buNone/>
              <a:defRPr sz="3200"/>
            </a:lvl1pPr>
            <a:lvl2pPr marL="393192" indent="0" algn="l" rtl="0" eaLnBrk="1" latinLnBrk="0" hangingPunct="1">
              <a:spcBef>
                <a:spcPct val="20000"/>
              </a:spcBef>
              <a:buFont typeface="Wingdings 2"/>
              <a:buNone/>
              <a:defRPr sz="3200"/>
            </a:lvl2pPr>
            <a:lvl3pPr marL="667512" indent="0" algn="l" rtl="0" eaLnBrk="1" latinLnBrk="0" hangingPunct="1">
              <a:spcBef>
                <a:spcPct val="20000"/>
              </a:spcBef>
              <a:buFont typeface="Wingdings 2"/>
              <a:buNone/>
              <a:defRPr sz="3200"/>
            </a:lvl3pPr>
            <a:lvl4pPr marL="978408" indent="0" algn="l" rtl="0" eaLnBrk="1" latinLnBrk="0" hangingPunct="1">
              <a:spcBef>
                <a:spcPct val="20000"/>
              </a:spcBef>
              <a:buFont typeface="Wingdings 2"/>
              <a:buNone/>
              <a:defRPr sz="3200"/>
            </a:lvl4pPr>
            <a:lvl5pPr marL="1252728" indent="0" algn="l" rtl="0" eaLnBrk="1" latinLnBrk="0" hangingPunct="1">
              <a:spcBef>
                <a:spcPct val="20000"/>
              </a:spcBef>
              <a:buFont typeface="Wingdings 2"/>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ouse Mischief 4 - 3 Choices Right">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7845425" y="1852613"/>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7845425" y="31845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7845425" y="45180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6"/>
            <a:ext cx="8833104" cy="759181"/>
          </a:xfrm>
          <a:prstGeom prst="rect">
            <a:avLst/>
          </a:prstGeom>
        </p:spPr>
        <p:txBody>
          <a:bodyPr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384048" y="1673352"/>
            <a:ext cx="7388352" cy="1215923"/>
          </a:xfrm>
          <a:prstGeom prst="rect">
            <a:avLst/>
          </a:prstGeom>
        </p:spPr>
        <p:txBody>
          <a:bodyPr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84048" y="3005861"/>
            <a:ext cx="7388352" cy="1215923"/>
          </a:xfrm>
          <a:prstGeom prst="rect">
            <a:avLst/>
          </a:prstGeom>
        </p:spPr>
        <p:txBody>
          <a:bodyPr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384048" y="4338371"/>
            <a:ext cx="7388352" cy="1215923"/>
          </a:xfrm>
          <a:prstGeom prst="rect">
            <a:avLst/>
          </a:prstGeom>
        </p:spPr>
        <p:txBody>
          <a:bodyPr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ouse Mischief 1 - 3 Choices Bottom">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2366963" y="49244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49244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5919788" y="49244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6"/>
            <a:ext cx="8833104" cy="759181"/>
          </a:xfrm>
          <a:prstGeom prst="rect">
            <a:avLst/>
          </a:prstGeom>
        </p:spPr>
        <p:txBody>
          <a:bodyPr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984706" y="966978"/>
            <a:ext cx="1621231" cy="3840480"/>
          </a:xfrm>
          <a:prstGeom prst="rect">
            <a:avLst/>
          </a:prstGeom>
        </p:spPr>
        <p:txBody>
          <a:bodyPr vert="vert270"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966978"/>
            <a:ext cx="1621231" cy="3840480"/>
          </a:xfrm>
          <a:prstGeom prst="rect">
            <a:avLst/>
          </a:prstGeom>
        </p:spPr>
        <p:txBody>
          <a:bodyPr vert="vert270"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5538065" y="966978"/>
            <a:ext cx="1621231" cy="3840480"/>
          </a:xfrm>
          <a:prstGeom prst="rect">
            <a:avLst/>
          </a:prstGeom>
        </p:spPr>
        <p:txBody>
          <a:bodyPr vert="vert270"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ouse Mischief 1 - 3 Choices TopStacked">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2366963" y="13557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13557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5919788"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6"/>
            <a:ext cx="8833104" cy="759181"/>
          </a:xfrm>
          <a:prstGeom prst="rect">
            <a:avLst/>
          </a:prstGeom>
        </p:spPr>
        <p:txBody>
          <a:bodyPr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984706" y="2329663"/>
            <a:ext cx="1621231" cy="4437126"/>
          </a:xfrm>
          <a:prstGeom prst="rect">
            <a:avLst/>
          </a:prstGeom>
        </p:spPr>
        <p:txBody>
          <a:bodyPr vert="wordArtVert"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2329663"/>
            <a:ext cx="1621231" cy="4437126"/>
          </a:xfrm>
          <a:prstGeom prst="rect">
            <a:avLst/>
          </a:prstGeom>
        </p:spPr>
        <p:txBody>
          <a:bodyPr vert="wordArtVert"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5538065" y="2329663"/>
            <a:ext cx="1621231" cy="4437126"/>
          </a:xfrm>
          <a:prstGeom prst="rect">
            <a:avLst/>
          </a:prstGeom>
        </p:spPr>
        <p:txBody>
          <a:bodyPr vert="wordArtVert"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ouse Mischief 2 - 3 Choices Bottom">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2366963" y="49244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49244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5919788" y="49244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6"/>
            <a:ext cx="8833104" cy="759181"/>
          </a:xfrm>
          <a:prstGeom prst="rect">
            <a:avLst/>
          </a:prstGeom>
        </p:spPr>
        <p:txBody>
          <a:bodyPr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984706" y="966978"/>
            <a:ext cx="1621231" cy="3840480"/>
          </a:xfrm>
          <a:prstGeom prst="rect">
            <a:avLst/>
          </a:prstGeom>
        </p:spPr>
        <p:txBody>
          <a:bodyPr vert="vert270"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966978"/>
            <a:ext cx="1621231" cy="3840480"/>
          </a:xfrm>
          <a:prstGeom prst="rect">
            <a:avLst/>
          </a:prstGeom>
        </p:spPr>
        <p:txBody>
          <a:bodyPr vert="vert270"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5538065" y="966978"/>
            <a:ext cx="1621231" cy="3840480"/>
          </a:xfrm>
          <a:prstGeom prst="rect">
            <a:avLst/>
          </a:prstGeom>
        </p:spPr>
        <p:txBody>
          <a:bodyPr vert="vert270" lIns="19941" tIns="109454" rIns="19941" bIns="109454"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Mouse Mischief 5 - 3 Choices Right">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7845425" y="1852613"/>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7845425" y="31845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7845425" y="45180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6"/>
            <a:ext cx="8833104" cy="759181"/>
          </a:xfrm>
          <a:prstGeom prst="rect">
            <a:avLst/>
          </a:prstGeom>
        </p:spPr>
        <p:txBody>
          <a:bodyPr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384048" y="1673352"/>
            <a:ext cx="7388352" cy="1215923"/>
          </a:xfrm>
          <a:prstGeom prst="rect">
            <a:avLst/>
          </a:prstGeom>
        </p:spPr>
        <p:txBody>
          <a:bodyPr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84048" y="3005861"/>
            <a:ext cx="7388352" cy="1215923"/>
          </a:xfrm>
          <a:prstGeom prst="rect">
            <a:avLst/>
          </a:prstGeom>
        </p:spPr>
        <p:txBody>
          <a:bodyPr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384048" y="4338371"/>
            <a:ext cx="7388352" cy="1215923"/>
          </a:xfrm>
          <a:prstGeom prst="rect">
            <a:avLst/>
          </a:prstGeom>
        </p:spPr>
        <p:txBody>
          <a:bodyPr lIns="90877" tIns="34654" rIns="90877" bIns="34654" anchor="ctr">
            <a:normAutofit/>
          </a:bodyPr>
          <a:lstStyle>
            <a:lvl1pPr marL="0" indent="0" algn="r" rtl="0" eaLnBrk="1" fontAlgn="base" hangingPunct="1">
              <a:spcBef>
                <a:spcPct val="20000"/>
              </a:spcBef>
              <a:spcAft>
                <a:spcPct val="0"/>
              </a:spcAft>
              <a:buNone/>
              <a:defRPr sz="3200"/>
            </a:lvl1pPr>
            <a:lvl2pPr marL="457200" indent="0" algn="r" rtl="0" eaLnBrk="1" fontAlgn="base" hangingPunct="1">
              <a:spcBef>
                <a:spcPct val="20000"/>
              </a:spcBef>
              <a:spcAft>
                <a:spcPct val="0"/>
              </a:spcAft>
              <a:buNone/>
              <a:defRPr sz="3200"/>
            </a:lvl2pPr>
            <a:lvl3pPr marL="914400" indent="0" algn="r" rtl="0" eaLnBrk="1" fontAlgn="base" hangingPunct="1">
              <a:spcBef>
                <a:spcPct val="20000"/>
              </a:spcBef>
              <a:spcAft>
                <a:spcPct val="0"/>
              </a:spcAft>
              <a:buNone/>
              <a:defRPr sz="3200"/>
            </a:lvl3pPr>
            <a:lvl4pPr marL="1371600" indent="0" algn="r" rtl="0" eaLnBrk="1" fontAlgn="base" hangingPunct="1">
              <a:spcBef>
                <a:spcPct val="20000"/>
              </a:spcBef>
              <a:spcAft>
                <a:spcPct val="0"/>
              </a:spcAft>
              <a:buNone/>
              <a:defRPr sz="3200"/>
            </a:lvl4pPr>
            <a:lvl5pPr marL="1828800" indent="0" algn="r"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Mouse Mischief 2 - 3 Choices TopStacked">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2366963" y="13557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13557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5919788"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6"/>
            <a:ext cx="8833104" cy="759181"/>
          </a:xfrm>
          <a:prstGeom prst="rect">
            <a:avLst/>
          </a:prstGeom>
        </p:spPr>
        <p:txBody>
          <a:bodyPr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984706" y="2329663"/>
            <a:ext cx="1621231" cy="4437126"/>
          </a:xfrm>
          <a:prstGeom prst="rect">
            <a:avLst/>
          </a:prstGeom>
        </p:spPr>
        <p:txBody>
          <a:bodyPr vert="wordArtVert"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2329663"/>
            <a:ext cx="1621231" cy="4437126"/>
          </a:xfrm>
          <a:prstGeom prst="rect">
            <a:avLst/>
          </a:prstGeom>
        </p:spPr>
        <p:txBody>
          <a:bodyPr vert="wordArtVert"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5538065" y="2329663"/>
            <a:ext cx="1621231" cy="4437126"/>
          </a:xfrm>
          <a:prstGeom prst="rect">
            <a:avLst/>
          </a:prstGeom>
        </p:spPr>
        <p:txBody>
          <a:bodyPr vert="wordArtVert"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Mouse Mischief 2 - 3 Choices TopVertical">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5919788" y="13557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13557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2366963"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6"/>
            <a:ext cx="8833104" cy="759181"/>
          </a:xfrm>
          <a:prstGeom prst="rect">
            <a:avLst/>
          </a:prstGeom>
        </p:spPr>
        <p:txBody>
          <a:bodyPr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5538065" y="2329663"/>
            <a:ext cx="1621231" cy="4437126"/>
          </a:xfrm>
          <a:prstGeom prst="rect">
            <a:avLst/>
          </a:prstGeom>
        </p:spPr>
        <p:txBody>
          <a:bodyPr vert="wordArtVertRtl" lIns="19941" tIns="126458" rIns="19941" bIns="126458" rtlCol="0" anchor="ctr">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2329663"/>
            <a:ext cx="1621231" cy="4437126"/>
          </a:xfrm>
          <a:prstGeom prst="rect">
            <a:avLst/>
          </a:prstGeom>
        </p:spPr>
        <p:txBody>
          <a:bodyPr vert="wordArtVertRtl" lIns="19941" tIns="126458" rIns="19941" bIns="126458" rtlCol="0" anchor="ctr">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1984706" y="2329663"/>
            <a:ext cx="1621231" cy="4437126"/>
          </a:xfrm>
          <a:prstGeom prst="rect">
            <a:avLst/>
          </a:prstGeom>
        </p:spPr>
        <p:txBody>
          <a:bodyPr vert="wordArtVertRtl" lIns="19941" tIns="126458" rIns="19941" bIns="126458" rtlCol="0" anchor="ctr">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a:r>
              <a:rPr lang="lt-LT" smtClean="0"/>
              <a:t>Spustelėję redag. ruoš. teksto stilių</a:t>
            </a:r>
          </a:p>
          <a:p>
            <a:pPr lvl="1"/>
            <a:endParaRPr lang="lt-L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Mouse Mischief 3 - 3 Choices Top">
    <p:spTree>
      <p:nvGrpSpPr>
        <p:cNvPr id="1" name=""/>
        <p:cNvGrpSpPr/>
        <p:nvPr/>
      </p:nvGrpSpPr>
      <p:grpSpPr>
        <a:xfrm>
          <a:off x="0" y="0"/>
          <a:ext cx="0" cy="0"/>
          <a:chOff x="0" y="0"/>
          <a:chExt cx="0" cy="0"/>
        </a:xfrm>
      </p:grpSpPr>
      <p:pic>
        <p:nvPicPr>
          <p:cNvPr id="10" name="Paveikslėlis 9"/>
          <p:cNvPicPr>
            <a:picLocks/>
          </p:cNvPicPr>
          <p:nvPr userDrawn="1">
            <p:custDataLst>
              <p:tags r:id="rId1"/>
            </p:custDataLst>
          </p:nvPr>
        </p:nvPicPr>
        <p:blipFill>
          <a:blip r:embed="rId5" cstate="print"/>
          <a:srcRect/>
          <a:stretch>
            <a:fillRect/>
          </a:stretch>
        </p:blipFill>
        <p:spPr bwMode="auto">
          <a:xfrm>
            <a:off x="2366963" y="1355725"/>
            <a:ext cx="857250" cy="857250"/>
          </a:xfrm>
          <a:prstGeom prst="rect">
            <a:avLst/>
          </a:prstGeom>
          <a:noFill/>
          <a:ln w="9525">
            <a:noFill/>
            <a:miter lim="800000"/>
            <a:headEnd/>
            <a:tailEnd/>
          </a:ln>
        </p:spPr>
      </p:pic>
      <p:pic>
        <p:nvPicPr>
          <p:cNvPr id="11" name="Paveikslėlis 10"/>
          <p:cNvPicPr>
            <a:picLocks/>
          </p:cNvPicPr>
          <p:nvPr userDrawn="1">
            <p:custDataLst>
              <p:tags r:id="rId2"/>
            </p:custDataLst>
          </p:nvPr>
        </p:nvPicPr>
        <p:blipFill>
          <a:blip r:embed="rId6" cstate="print"/>
          <a:srcRect/>
          <a:stretch>
            <a:fillRect/>
          </a:stretch>
        </p:blipFill>
        <p:spPr bwMode="auto">
          <a:xfrm>
            <a:off x="4143375" y="1355725"/>
            <a:ext cx="857250" cy="857250"/>
          </a:xfrm>
          <a:prstGeom prst="rect">
            <a:avLst/>
          </a:prstGeom>
          <a:noFill/>
          <a:ln w="9525">
            <a:noFill/>
            <a:miter lim="800000"/>
            <a:headEnd/>
            <a:tailEnd/>
          </a:ln>
        </p:spPr>
      </p:pic>
      <p:pic>
        <p:nvPicPr>
          <p:cNvPr id="12" name="Paveikslėlis 11"/>
          <p:cNvPicPr>
            <a:picLocks/>
          </p:cNvPicPr>
          <p:nvPr userDrawn="1">
            <p:custDataLst>
              <p:tags r:id="rId3"/>
            </p:custDataLst>
          </p:nvPr>
        </p:nvPicPr>
        <p:blipFill>
          <a:blip r:embed="rId7" cstate="print"/>
          <a:srcRect/>
          <a:stretch>
            <a:fillRect/>
          </a:stretch>
        </p:blipFill>
        <p:spPr bwMode="auto">
          <a:xfrm>
            <a:off x="5919788" y="1355725"/>
            <a:ext cx="857250" cy="857250"/>
          </a:xfrm>
          <a:prstGeom prst="rect">
            <a:avLst/>
          </a:prstGeom>
          <a:noFill/>
          <a:ln w="9525">
            <a:noFill/>
            <a:miter lim="800000"/>
            <a:headEnd/>
            <a:tailEnd/>
          </a:ln>
        </p:spPr>
      </p:pic>
      <p:sp>
        <p:nvSpPr>
          <p:cNvPr id="6" name="Teksto vietos rezervavimo ženklas 5"/>
          <p:cNvSpPr>
            <a:spLocks noGrp="1"/>
          </p:cNvSpPr>
          <p:nvPr>
            <p:ph type="body" idx="10"/>
          </p:nvPr>
        </p:nvSpPr>
        <p:spPr>
          <a:xfrm>
            <a:off x="155448" y="116586"/>
            <a:ext cx="8833104" cy="759181"/>
          </a:xfrm>
          <a:prstGeom prst="rect">
            <a:avLst/>
          </a:prstGeom>
        </p:spPr>
        <p:txBody>
          <a:bodyPr anchor="ctr" anchorCtr="1">
            <a:normAutofit/>
          </a:bodyPr>
          <a:lstStyle>
            <a:lvl1pPr marL="0" indent="0" algn="ctr" rtl="0" eaLnBrk="1" fontAlgn="base" hangingPunct="1">
              <a:spcBef>
                <a:spcPct val="20000"/>
              </a:spcBef>
              <a:spcAft>
                <a:spcPct val="0"/>
              </a:spcAft>
              <a:buNone/>
              <a:defRPr/>
            </a:lvl1pPr>
            <a:lvl2pPr marL="457200" indent="0" algn="ctr" rtl="0" eaLnBrk="1" fontAlgn="base" hangingPunct="1">
              <a:spcBef>
                <a:spcPct val="20000"/>
              </a:spcBef>
              <a:spcAft>
                <a:spcPct val="0"/>
              </a:spcAft>
              <a:buNone/>
              <a:defRPr/>
            </a:lvl2pPr>
            <a:lvl3pPr marL="914400" indent="0" algn="ctr" rtl="0" eaLnBrk="1" fontAlgn="base" hangingPunct="1">
              <a:spcBef>
                <a:spcPct val="20000"/>
              </a:spcBef>
              <a:spcAft>
                <a:spcPct val="0"/>
              </a:spcAft>
              <a:buNone/>
              <a:defRPr/>
            </a:lvl3pPr>
            <a:lvl4pPr marL="1371600" indent="0" algn="ctr" rtl="0" eaLnBrk="1" fontAlgn="base" hangingPunct="1">
              <a:spcBef>
                <a:spcPct val="20000"/>
              </a:spcBef>
              <a:spcAft>
                <a:spcPct val="0"/>
              </a:spcAft>
              <a:buNone/>
              <a:defRPr/>
            </a:lvl4pPr>
            <a:lvl5pPr marL="1828800" indent="0" algn="ctr" rtl="0" eaLnBrk="1" fontAlgn="base" hangingPunct="1">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nvPr>
        </p:nvSpPr>
        <p:spPr>
          <a:xfrm>
            <a:off x="1984706" y="2329663"/>
            <a:ext cx="1621231" cy="4437126"/>
          </a:xfrm>
          <a:prstGeom prst="rect">
            <a:avLst/>
          </a:prstGeom>
        </p:spPr>
        <p:txBody>
          <a:bodyPr vert="vert"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nvPr>
        </p:nvSpPr>
        <p:spPr>
          <a:xfrm>
            <a:off x="3761385" y="2329663"/>
            <a:ext cx="1621231" cy="4437126"/>
          </a:xfrm>
          <a:prstGeom prst="rect">
            <a:avLst/>
          </a:prstGeom>
        </p:spPr>
        <p:txBody>
          <a:bodyPr vert="vert"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nvPr>
        </p:nvSpPr>
        <p:spPr>
          <a:xfrm>
            <a:off x="5538065" y="2329663"/>
            <a:ext cx="1621231" cy="4437126"/>
          </a:xfrm>
          <a:prstGeom prst="rect">
            <a:avLst/>
          </a:prstGeom>
        </p:spPr>
        <p:txBody>
          <a:bodyPr vert="vert" lIns="19941" tIns="126458" rIns="19941" bIns="126458" anchor="ctr">
            <a:normAutofit/>
          </a:bodyPr>
          <a:lstStyle>
            <a:lvl1pPr marL="0" indent="0" algn="l" rtl="0" eaLnBrk="1" fontAlgn="base" hangingPunct="1">
              <a:spcBef>
                <a:spcPct val="20000"/>
              </a:spcBef>
              <a:spcAft>
                <a:spcPct val="0"/>
              </a:spcAft>
              <a:buNone/>
              <a:defRPr sz="3200"/>
            </a:lvl1pPr>
            <a:lvl2pPr marL="457200" indent="0" algn="l" rtl="0" eaLnBrk="1" fontAlgn="base" hangingPunct="1">
              <a:spcBef>
                <a:spcPct val="20000"/>
              </a:spcBef>
              <a:spcAft>
                <a:spcPct val="0"/>
              </a:spcAft>
              <a:buNone/>
              <a:defRPr sz="3200"/>
            </a:lvl2pPr>
            <a:lvl3pPr marL="914400" indent="0" algn="l" rtl="0" eaLnBrk="1" fontAlgn="base" hangingPunct="1">
              <a:spcBef>
                <a:spcPct val="20000"/>
              </a:spcBef>
              <a:spcAft>
                <a:spcPct val="0"/>
              </a:spcAft>
              <a:buNone/>
              <a:defRPr sz="3200"/>
            </a:lvl3pPr>
            <a:lvl4pPr marL="1371600" indent="0" algn="l" rtl="0" eaLnBrk="1" fontAlgn="base" hangingPunct="1">
              <a:spcBef>
                <a:spcPct val="20000"/>
              </a:spcBef>
              <a:spcAft>
                <a:spcPct val="0"/>
              </a:spcAft>
              <a:buNone/>
              <a:defRPr sz="3200"/>
            </a:lvl4pPr>
            <a:lvl5pPr marL="1828800" indent="0" algn="l" rtl="0" eaLnBrk="1" fontAlgn="base" hangingPunct="1">
              <a:spcBef>
                <a:spcPct val="20000"/>
              </a:spcBef>
              <a:spcAft>
                <a:spcPct val="0"/>
              </a:spcAft>
              <a:buNone/>
              <a:defRPr sz="3200"/>
            </a:lvl5pPr>
          </a:lstStyle>
          <a:p>
            <a:pPr lvl="0"/>
            <a:r>
              <a:rPr lang="lt-LT" smtClean="0"/>
              <a:t>Spustelėję redag. ruoš. teksto stilių</a:t>
            </a:r>
          </a:p>
          <a:p>
            <a:pPr lvl="1"/>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8" name="Poraštės vietos rezervavimo ženklas 7"/>
          <p:cNvSpPr>
            <a:spLocks noGrp="1"/>
          </p:cNvSpPr>
          <p:nvPr>
            <p:ph type="ftr" sz="quarter" idx="11"/>
          </p:nvPr>
        </p:nvSpPr>
        <p:spPr/>
        <p:txBody>
          <a:bodyPr/>
          <a:lstStyle>
            <a:lvl1pPr>
              <a:defRPr/>
            </a:lvl1pPr>
          </a:lstStyle>
          <a:p>
            <a:endParaRPr lang="en-US"/>
          </a:p>
        </p:txBody>
      </p:sp>
      <p:sp>
        <p:nvSpPr>
          <p:cNvPr id="9" name="Skaidrės numerio vietos rezervavimo ženklas 8"/>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32140189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Mouse Mischief 6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xmlns="" val="704063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Mouse Mischief 6 - 3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673352"/>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005861"/>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384048" y="4338371"/>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7845552"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7845552"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7845552" y="4517707"/>
            <a:ext cx="857250" cy="857250"/>
          </a:xfrm>
          <a:prstGeom prst="rect">
            <a:avLst/>
          </a:prstGeom>
        </p:spPr>
      </p:pic>
    </p:spTree>
    <p:custDataLst>
      <p:custData r:id="rId1"/>
    </p:custDataLst>
    <p:extLst>
      <p:ext uri="{BB962C8B-B14F-4D97-AF65-F5344CB8AC3E}">
        <p14:creationId xmlns:p14="http://schemas.microsoft.com/office/powerpoint/2010/main" xmlns="" val="2145001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Mouse Mischief 4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p14="http://schemas.microsoft.com/office/powerpoint/2010/main" xmlns="" val="11220801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Mouse Mischief 1 - 2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2329663"/>
            <a:ext cx="2029968" cy="4437126"/>
          </a:xfrm>
          <a:prstGeom prst="rect">
            <a:avLst/>
          </a:prstGeom>
        </p:spPr>
        <p:txBody>
          <a:bodyPr vert="wordArtVert" wrap="square" lIns="24969" tIns="126458" rIns="24969"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2329663"/>
            <a:ext cx="2029968" cy="4437126"/>
          </a:xfrm>
          <a:prstGeom prst="rect">
            <a:avLst/>
          </a:prstGeom>
        </p:spPr>
        <p:txBody>
          <a:bodyPr vert="wordArtVert" wrap="square" lIns="24969" tIns="126458" rIns="24969"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3050667"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5236083" y="1355827"/>
            <a:ext cx="857250" cy="857250"/>
          </a:xfrm>
          <a:prstGeom prst="rect">
            <a:avLst/>
          </a:prstGeom>
        </p:spPr>
      </p:pic>
    </p:spTree>
    <p:custDataLst>
      <p:custData r:id="rId1"/>
    </p:custDataLst>
    <p:extLst>
      <p:ext uri="{BB962C8B-B14F-4D97-AF65-F5344CB8AC3E}">
        <p14:creationId xmlns:p14="http://schemas.microsoft.com/office/powerpoint/2010/main" xmlns="" val="2393973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Mouse Mischief 1 - 4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096367"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2873046"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4649725"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6426404"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1478356" y="1355827"/>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3255035" y="1355827"/>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5031715" y="1355827"/>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6808394" y="1355827"/>
            <a:ext cx="857250" cy="857250"/>
          </a:xfrm>
          <a:prstGeom prst="rect">
            <a:avLst/>
          </a:prstGeom>
        </p:spPr>
      </p:pic>
    </p:spTree>
    <p:custDataLst>
      <p:custData r:id="rId1"/>
    </p:custDataLst>
    <p:extLst>
      <p:ext uri="{BB962C8B-B14F-4D97-AF65-F5344CB8AC3E}">
        <p14:creationId xmlns:p14="http://schemas.microsoft.com/office/powerpoint/2010/main" xmlns="" val="3690065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Mouse Mischief 2 - 4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096367"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2873046"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4649725"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6426404"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1478356" y="1355827"/>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3255035" y="1355827"/>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5031715" y="1355827"/>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6808394" y="1355827"/>
            <a:ext cx="857250" cy="857250"/>
          </a:xfrm>
          <a:prstGeom prst="rect">
            <a:avLst/>
          </a:prstGeom>
        </p:spPr>
      </p:pic>
    </p:spTree>
    <p:custDataLst>
      <p:custData r:id="rId1"/>
    </p:custDataLst>
    <p:extLst>
      <p:ext uri="{BB962C8B-B14F-4D97-AF65-F5344CB8AC3E}">
        <p14:creationId xmlns:p14="http://schemas.microsoft.com/office/powerpoint/2010/main" xmlns="" val="382035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Mouse Mischief 3 - 3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2366696"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5920054" y="1355827"/>
            <a:ext cx="857250" cy="857250"/>
          </a:xfrm>
          <a:prstGeom prst="rect">
            <a:avLst/>
          </a:prstGeom>
        </p:spPr>
      </p:pic>
    </p:spTree>
    <p:custDataLst>
      <p:custData r:id="rId1"/>
    </p:custDataLst>
    <p:extLst>
      <p:ext uri="{BB962C8B-B14F-4D97-AF65-F5344CB8AC3E}">
        <p14:creationId xmlns:p14="http://schemas.microsoft.com/office/powerpoint/2010/main" xmlns="" val="2143599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Mouse Mischief 4 - 3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2366696" y="4924044"/>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4143375" y="4924044"/>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5920054" y="4924044"/>
            <a:ext cx="857250" cy="857250"/>
          </a:xfrm>
          <a:prstGeom prst="rect">
            <a:avLst/>
          </a:prstGeom>
        </p:spPr>
      </p:pic>
    </p:spTree>
    <p:custDataLst>
      <p:custData r:id="rId1"/>
    </p:custDataLst>
    <p:extLst>
      <p:ext uri="{BB962C8B-B14F-4D97-AF65-F5344CB8AC3E}">
        <p14:creationId xmlns:p14="http://schemas.microsoft.com/office/powerpoint/2010/main" xmlns="" val="3761156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ouse Mischief 1 - 4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096367"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2873046"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4649725"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6426404"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1478356" y="4924044"/>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3255035" y="4924044"/>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5031715" y="4924044"/>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6808394" y="4924044"/>
            <a:ext cx="857250" cy="857250"/>
          </a:xfrm>
          <a:prstGeom prst="rect">
            <a:avLst/>
          </a:prstGeom>
        </p:spPr>
      </p:pic>
    </p:spTree>
    <p:custDataLst>
      <p:custData r:id="rId1"/>
    </p:custDataLst>
    <p:extLst>
      <p:ext uri="{BB962C8B-B14F-4D97-AF65-F5344CB8AC3E}">
        <p14:creationId xmlns:p14="http://schemas.microsoft.com/office/powerpoint/2010/main" xmlns="" val="895641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Mouse Mischief 1 - 4 Choices Top">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096367" y="2329663"/>
            <a:ext cx="1621231" cy="4437126"/>
          </a:xfrm>
          <a:prstGeom prst="rect">
            <a:avLst/>
          </a:prstGeom>
        </p:spPr>
        <p:txBody>
          <a:bodyPr ve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2873046" y="2329663"/>
            <a:ext cx="1621231" cy="4437126"/>
          </a:xfrm>
          <a:prstGeom prst="rect">
            <a:avLst/>
          </a:prstGeom>
        </p:spPr>
        <p:txBody>
          <a:bodyPr ve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4649725" y="2329663"/>
            <a:ext cx="1621231" cy="4437126"/>
          </a:xfrm>
          <a:prstGeom prst="rect">
            <a:avLst/>
          </a:prstGeom>
        </p:spPr>
        <p:txBody>
          <a:bodyPr ve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6426404" y="2329663"/>
            <a:ext cx="1621231" cy="4437126"/>
          </a:xfrm>
          <a:prstGeom prst="rect">
            <a:avLst/>
          </a:prstGeom>
        </p:spPr>
        <p:txBody>
          <a:bodyPr ve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1478356" y="1355827"/>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3255035" y="1355827"/>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5031715" y="1355827"/>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6808394" y="1355827"/>
            <a:ext cx="857250" cy="857250"/>
          </a:xfrm>
          <a:prstGeom prst="rect">
            <a:avLst/>
          </a:prstGeom>
        </p:spPr>
      </p:pic>
    </p:spTree>
    <p:custDataLst>
      <p:custData r:id="rId1"/>
    </p:custDataLst>
    <p:extLst>
      <p:ext uri="{BB962C8B-B14F-4D97-AF65-F5344CB8AC3E}">
        <p14:creationId xmlns:p14="http://schemas.microsoft.com/office/powerpoint/2010/main" xmlns="" val="8271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4" name="Poraštės vietos rezervavimo ženklas 3"/>
          <p:cNvSpPr>
            <a:spLocks noGrp="1"/>
          </p:cNvSpPr>
          <p:nvPr>
            <p:ph type="ftr" sz="quarter" idx="11"/>
          </p:nvPr>
        </p:nvSpPr>
        <p:spPr/>
        <p:txBody>
          <a:bodyPr/>
          <a:lstStyle>
            <a:lvl1pPr>
              <a:defRPr/>
            </a:lvl1pPr>
          </a:lstStyle>
          <a:p>
            <a:endParaRPr lang="en-US"/>
          </a:p>
        </p:txBody>
      </p:sp>
      <p:sp>
        <p:nvSpPr>
          <p:cNvPr id="5" name="Skaidrės numerio vietos rezervavimo ženklas 4"/>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4141369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Mouse Mischief 3 - 4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096367"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2873046"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4649725"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6426404" y="2329663"/>
            <a:ext cx="1621231" cy="4437126"/>
          </a:xfrm>
          <a:prstGeom prst="rect">
            <a:avLst/>
          </a:prstGeom>
        </p:spPr>
        <p:txBody>
          <a:bodyPr vert="wordArtVert" wrap="square" lIns="19941" tIns="126458" rIns="19941" bIns="126458"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1478356" y="1355827"/>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3255035" y="1355827"/>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5031715" y="1355827"/>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6808394" y="1355827"/>
            <a:ext cx="857250" cy="857250"/>
          </a:xfrm>
          <a:prstGeom prst="rect">
            <a:avLst/>
          </a:prstGeom>
        </p:spPr>
      </p:pic>
    </p:spTree>
    <p:custDataLst>
      <p:custData r:id="rId1"/>
    </p:custDataLst>
    <p:extLst>
      <p:ext uri="{BB962C8B-B14F-4D97-AF65-F5344CB8AC3E}">
        <p14:creationId xmlns:p14="http://schemas.microsoft.com/office/powerpoint/2010/main" xmlns="" val="10118508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Mouse Mischief 1 - 4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6426404"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eaLnBrk="1" latinLnBrk="0" hangingPunct="1">
              <a:buFont typeface="Arial" pitchFamily="34" charset="0"/>
              <a:buNone/>
            </a:pPr>
            <a:r>
              <a:rPr lang="lt-LT" smtClean="0"/>
              <a:t>Spustelėję redag. ruoš. teksto stilių</a:t>
            </a:r>
          </a:p>
          <a:p>
            <a:pPr lvl="1" defTabSz="914400" eaLnBrk="1" latinLnBrk="0" hangingPunct="1">
              <a:buFont typeface="Arial" pitchFamily="34" charset="0"/>
            </a:pPr>
            <a:endParaRPr lang="lt-LT"/>
          </a:p>
        </p:txBody>
      </p:sp>
      <p:sp>
        <p:nvSpPr>
          <p:cNvPr id="8" name="Turinio vietos rezervavimo ženklas 7"/>
          <p:cNvSpPr>
            <a:spLocks noGrp="1"/>
          </p:cNvSpPr>
          <p:nvPr>
            <p:ph sz="quarter" idx="12"/>
            <p:custDataLst>
              <p:tags r:id="rId3"/>
            </p:custDataLst>
          </p:nvPr>
        </p:nvSpPr>
        <p:spPr>
          <a:xfrm>
            <a:off x="4649725"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eaLnBrk="1" latinLnBrk="0" hangingPunct="1">
              <a:buFont typeface="Arial" pitchFamily="34" charset="0"/>
              <a:buNone/>
            </a:pPr>
            <a:r>
              <a:rPr lang="lt-LT" smtClean="0"/>
              <a:t>Spustelėję redag. ruoš. teksto stilių</a:t>
            </a:r>
          </a:p>
          <a:p>
            <a:pPr lvl="1" defTabSz="914400" eaLnBrk="1" latinLnBrk="0" hangingPunct="1">
              <a:buFont typeface="Arial" pitchFamily="34" charset="0"/>
            </a:pPr>
            <a:endParaRPr lang="lt-LT"/>
          </a:p>
        </p:txBody>
      </p:sp>
      <p:sp>
        <p:nvSpPr>
          <p:cNvPr id="9" name="Turinio vietos rezervavimo ženklas 8"/>
          <p:cNvSpPr>
            <a:spLocks noGrp="1"/>
          </p:cNvSpPr>
          <p:nvPr>
            <p:ph sz="quarter" idx="13"/>
            <p:custDataLst>
              <p:tags r:id="rId4"/>
            </p:custDataLst>
          </p:nvPr>
        </p:nvSpPr>
        <p:spPr>
          <a:xfrm>
            <a:off x="2873046"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eaLnBrk="1" latinLnBrk="0" hangingPunct="1">
              <a:buFont typeface="Arial" pitchFamily="34" charset="0"/>
              <a:buNone/>
            </a:pPr>
            <a:r>
              <a:rPr lang="lt-LT" smtClean="0"/>
              <a:t>Spustelėję redag. ruoš. teksto stilių</a:t>
            </a:r>
          </a:p>
          <a:p>
            <a:pPr lvl="1" defTabSz="914400" eaLnBrk="1" latinLnBrk="0" hangingPunct="1">
              <a:buFont typeface="Arial" pitchFamily="34" charset="0"/>
            </a:pPr>
            <a:endParaRPr lang="lt-LT"/>
          </a:p>
        </p:txBody>
      </p:sp>
      <p:sp>
        <p:nvSpPr>
          <p:cNvPr id="10" name="Turinio vietos rezervavimo ženklas 9"/>
          <p:cNvSpPr>
            <a:spLocks noGrp="1"/>
          </p:cNvSpPr>
          <p:nvPr>
            <p:ph sz="quarter" idx="14"/>
            <p:custDataLst>
              <p:tags r:id="rId5"/>
            </p:custDataLst>
          </p:nvPr>
        </p:nvSpPr>
        <p:spPr>
          <a:xfrm>
            <a:off x="1096367" y="2329663"/>
            <a:ext cx="1621231" cy="4437126"/>
          </a:xfrm>
          <a:prstGeom prst="rect">
            <a:avLst/>
          </a:prstGeom>
        </p:spPr>
        <p:txBody>
          <a:bodyPr vert="wordArtVertRtl" wrap="square" lIns="19941" tIns="126458" rIns="19941" bIns="126458" rtlCol="0" anchor="ctr" anchorCtr="0">
            <a:normAutofit/>
          </a:bodyPr>
          <a:lstStyle>
            <a:lvl1pPr marL="0" indent="0" algn="l" defTabSz="914400" rtl="0" eaLnBrk="1" fontAlgn="base" latinLnBrk="0" hangingPunct="1">
              <a:spcBef>
                <a:spcPct val="20000"/>
              </a:spcBef>
              <a:spcAft>
                <a:spcPct val="0"/>
              </a:spcAft>
              <a:buFont typeface="Arial" pitchFamily="34" charset="0"/>
              <a:buNone/>
              <a:defRPr lang="lt-LT" sz="3200" kern="1200" smtClean="0"/>
            </a:lvl1pPr>
            <a:lvl2pPr marL="457200" indent="0" algn="l" defTabSz="914400" rtl="0" eaLnBrk="1" fontAlgn="base" latinLnBrk="0" hangingPunct="1">
              <a:spcBef>
                <a:spcPct val="20000"/>
              </a:spcBef>
              <a:spcAft>
                <a:spcPct val="0"/>
              </a:spcAft>
              <a:buFont typeface="Arial" pitchFamily="34" charset="0"/>
              <a:buNone/>
              <a:defRPr lang="lt-LT" sz="3200" kern="1200" smtClean="0">
                <a:ea typeface="+mn-ea"/>
              </a:defRPr>
            </a:lvl2pPr>
            <a:lvl3pPr marL="914400" indent="0" algn="l" defTabSz="914400" rtl="0" eaLnBrk="1" fontAlgn="base" latinLnBrk="0" hangingPunct="1">
              <a:spcBef>
                <a:spcPct val="20000"/>
              </a:spcBef>
              <a:spcAft>
                <a:spcPct val="0"/>
              </a:spcAft>
              <a:buFont typeface="Arial" pitchFamily="34" charset="0"/>
              <a:buNone/>
              <a:defRPr lang="lt-LT" sz="3200" kern="1200" smtClean="0">
                <a:ea typeface="+mn-ea"/>
              </a:defRPr>
            </a:lvl3pPr>
            <a:lvl4pPr marL="1371600" indent="0" algn="l" defTabSz="914400" rtl="0" eaLnBrk="1" fontAlgn="base" latinLnBrk="0" hangingPunct="1">
              <a:spcBef>
                <a:spcPct val="20000"/>
              </a:spcBef>
              <a:spcAft>
                <a:spcPct val="0"/>
              </a:spcAft>
              <a:buFont typeface="Arial" pitchFamily="34" charset="0"/>
              <a:buNone/>
              <a:defRPr lang="lt-LT" sz="3200" kern="1200" smtClean="0">
                <a:ea typeface="+mn-ea"/>
              </a:defRPr>
            </a:lvl4pPr>
            <a:lvl5pPr marL="1828800" indent="0" algn="l" defTabSz="914400" rtl="0" eaLnBrk="1" fontAlgn="base" latinLnBrk="0" hangingPunct="1">
              <a:spcBef>
                <a:spcPct val="20000"/>
              </a:spcBef>
              <a:spcAft>
                <a:spcPct val="0"/>
              </a:spcAft>
              <a:buFont typeface="Arial" pitchFamily="34" charset="0"/>
              <a:buNone/>
              <a:defRPr lang="lt-LT" sz="3200" kern="1200">
                <a:ea typeface="+mn-ea"/>
              </a:defRPr>
            </a:lvl5pPr>
          </a:lstStyle>
          <a:p>
            <a:pPr lvl="0" defTabSz="914400" eaLnBrk="1" latinLnBrk="0" hangingPunct="1">
              <a:buFont typeface="Arial" pitchFamily="34" charset="0"/>
              <a:buNone/>
            </a:pPr>
            <a:r>
              <a:rPr lang="lt-LT" smtClean="0"/>
              <a:t>Spustelėję redag. ruoš. teksto stilių</a:t>
            </a:r>
          </a:p>
          <a:p>
            <a:pPr lvl="1" defTabSz="914400" eaLnBrk="1" latinLnBrk="0" hangingPunct="1">
              <a:buFont typeface="Arial" pitchFamily="34" charset="0"/>
            </a:pPr>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6808394" y="1355827"/>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5031715" y="1355827"/>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3255035" y="1355827"/>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1478356" y="1355827"/>
            <a:ext cx="857250" cy="857250"/>
          </a:xfrm>
          <a:prstGeom prst="rect">
            <a:avLst/>
          </a:prstGeom>
        </p:spPr>
      </p:pic>
    </p:spTree>
    <p:custDataLst>
      <p:custData r:id="rId1"/>
    </p:custDataLst>
    <p:extLst>
      <p:ext uri="{BB962C8B-B14F-4D97-AF65-F5344CB8AC3E}">
        <p14:creationId xmlns:p14="http://schemas.microsoft.com/office/powerpoint/2010/main" xmlns="" val="428606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ouse Mischief 2 - 4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069848"/>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2402357"/>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3734867"/>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1371600" y="5067376"/>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1249185"/>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155448" y="2581694"/>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155448" y="3914203"/>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155448" y="5246713"/>
            <a:ext cx="857250" cy="857250"/>
          </a:xfrm>
          <a:prstGeom prst="rect">
            <a:avLst/>
          </a:prstGeom>
        </p:spPr>
      </p:pic>
    </p:spTree>
    <p:custDataLst>
      <p:custData r:id="rId1"/>
    </p:custDataLst>
    <p:extLst>
      <p:ext uri="{BB962C8B-B14F-4D97-AF65-F5344CB8AC3E}">
        <p14:creationId xmlns:p14="http://schemas.microsoft.com/office/powerpoint/2010/main" xmlns="" val="16367447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Mouse Mischief 7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xmlns="" val="39031038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Mouse Mischief 7 - 3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673352"/>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005861"/>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384048" y="4338371"/>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7845552"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7845552"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7845552" y="4517707"/>
            <a:ext cx="857250" cy="857250"/>
          </a:xfrm>
          <a:prstGeom prst="rect">
            <a:avLst/>
          </a:prstGeom>
        </p:spPr>
      </p:pic>
    </p:spTree>
    <p:custDataLst>
      <p:custData r:id="rId1"/>
    </p:custDataLst>
    <p:extLst>
      <p:ext uri="{BB962C8B-B14F-4D97-AF65-F5344CB8AC3E}">
        <p14:creationId xmlns:p14="http://schemas.microsoft.com/office/powerpoint/2010/main" xmlns="" val="2818985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ouse Mischief 8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xmlns="" val="2270820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Mouse Mischief 5 - 3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966978"/>
            <a:ext cx="1621231" cy="3840480"/>
          </a:xfrm>
          <a:prstGeom prst="rect">
            <a:avLst/>
          </a:prstGeom>
        </p:spPr>
        <p:txBody>
          <a:bodyPr vert="vert270" wrap="square" lIns="19941" tIns="109454" rIns="19941" bIns="109454" anchor="ctr">
            <a:normAutofit/>
          </a:bodyPr>
          <a:lstStyle>
            <a:lvl1pPr marL="0" indent="0" algn="l" rtl="0" fontAlgn="base">
              <a:spcBef>
                <a:spcPct val="20000"/>
              </a:spcBef>
              <a:spcAft>
                <a:spcPct val="0"/>
              </a:spcAft>
              <a:buNone/>
              <a:defRPr sz="3200"/>
            </a:lvl1pPr>
            <a:lvl2pPr marL="457200" indent="0" algn="l" rtl="0" fontAlgn="base">
              <a:spcBef>
                <a:spcPct val="20000"/>
              </a:spcBef>
              <a:spcAft>
                <a:spcPct val="0"/>
              </a:spcAft>
              <a:buNone/>
              <a:defRPr sz="3200"/>
            </a:lvl2pPr>
            <a:lvl3pPr marL="914400" indent="0" algn="l" rtl="0" fontAlgn="base">
              <a:spcBef>
                <a:spcPct val="20000"/>
              </a:spcBef>
              <a:spcAft>
                <a:spcPct val="0"/>
              </a:spcAft>
              <a:buNone/>
              <a:defRPr sz="3200"/>
            </a:lvl3pPr>
            <a:lvl4pPr marL="1371600" indent="0" algn="l" rtl="0" fontAlgn="base">
              <a:spcBef>
                <a:spcPct val="20000"/>
              </a:spcBef>
              <a:spcAft>
                <a:spcPct val="0"/>
              </a:spcAft>
              <a:buNone/>
              <a:defRPr sz="3200"/>
            </a:lvl4pPr>
            <a:lvl5pPr marL="1828800" indent="0" algn="l"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2366696" y="4924044"/>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4143375" y="4924044"/>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5920054" y="4924044"/>
            <a:ext cx="857250" cy="857250"/>
          </a:xfrm>
          <a:prstGeom prst="rect">
            <a:avLst/>
          </a:prstGeom>
        </p:spPr>
      </p:pic>
    </p:spTree>
    <p:custDataLst>
      <p:custData r:id="rId1"/>
    </p:custDataLst>
    <p:extLst>
      <p:ext uri="{BB962C8B-B14F-4D97-AF65-F5344CB8AC3E}">
        <p14:creationId xmlns:p14="http://schemas.microsoft.com/office/powerpoint/2010/main" xmlns="" val="24778675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Mouse Mischief 8 - 3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673352"/>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005861"/>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384048" y="4338371"/>
            <a:ext cx="7388352" cy="1215923"/>
          </a:xfrm>
          <a:prstGeom prst="rect">
            <a:avLst/>
          </a:prstGeom>
        </p:spPr>
        <p:txBody>
          <a:bodyPr vert="horz" wrap="square" lIns="90877" tIns="34654" rIns="90877" bIns="34654"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7845552"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7845552"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7845552" y="4517707"/>
            <a:ext cx="857250" cy="857250"/>
          </a:xfrm>
          <a:prstGeom prst="rect">
            <a:avLst/>
          </a:prstGeom>
        </p:spPr>
      </p:pic>
    </p:spTree>
    <p:custDataLst>
      <p:custData r:id="rId1"/>
    </p:custDataLst>
    <p:extLst>
      <p:ext uri="{BB962C8B-B14F-4D97-AF65-F5344CB8AC3E}">
        <p14:creationId xmlns:p14="http://schemas.microsoft.com/office/powerpoint/2010/main" xmlns="" val="42271086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Mouse Mischief 4 - Drawing">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pic>
        <p:nvPicPr>
          <p:cNvPr id="7" name="Paveikslėlis 6"/>
          <p:cNvPicPr>
            <a:picLocks/>
          </p:cNvPicPr>
          <p:nvPr userDrawn="1">
            <p:custDataLst>
              <p:tags r:id="rId2"/>
            </p:custDataLst>
          </p:nvPr>
        </p:nvPicPr>
        <p:blipFill>
          <a:blip r:embed="rId4" cstate="print">
            <a:extLst>
              <a:ext uri="{28A0092B-C50C-407E-A947-70E740481C1C}">
                <a14:useLocalDpi xmlns:a14="http://schemas.microsoft.com/office/drawing/2010/main" xmlns="" val="0"/>
              </a:ext>
            </a:extLst>
          </a:blip>
          <a:stretch>
            <a:fillRect/>
          </a:stretch>
        </p:blipFill>
        <p:spPr>
          <a:xfrm>
            <a:off x="155448" y="1523390"/>
            <a:ext cx="804672" cy="5065410"/>
          </a:xfrm>
          <a:prstGeom prst="rect">
            <a:avLst/>
          </a:prstGeom>
        </p:spPr>
      </p:pic>
    </p:spTree>
    <p:custDataLst>
      <p:custData r:id="rId1"/>
    </p:custDataLst>
    <p:extLst>
      <p:ext uri="{BB962C8B-B14F-4D97-AF65-F5344CB8AC3E}">
        <p14:creationId xmlns:p14="http://schemas.microsoft.com/office/powerpoint/2010/main" xmlns="" val="10582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Mouse Mischief 5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a:prstGeom prst="rect">
            <a:avLst/>
          </a:prstGeom>
        </p:spPr>
        <p:txBody>
          <a:bodyPr vert="horz" wrap="square" anchor="ctr" anchorCtr="1">
            <a:normAutofit/>
          </a:bodyPr>
          <a:lstStyle>
            <a:lvl1pPr marL="0" indent="0" algn="ctr" rtl="0" fontAlgn="base">
              <a:spcBef>
                <a:spcPct val="20000"/>
              </a:spcBef>
              <a:spcAft>
                <a:spcPct val="0"/>
              </a:spcAft>
              <a:buNone/>
              <a:defRPr/>
            </a:lvl1pPr>
            <a:lvl2pPr marL="457200" indent="0" algn="ctr" rtl="0" fontAlgn="base">
              <a:spcBef>
                <a:spcPct val="20000"/>
              </a:spcBef>
              <a:spcAft>
                <a:spcPct val="0"/>
              </a:spcAft>
              <a:buNone/>
              <a:defRPr/>
            </a:lvl2pPr>
            <a:lvl3pPr marL="914400" indent="0" algn="ctr" rtl="0" fontAlgn="base">
              <a:spcBef>
                <a:spcPct val="20000"/>
              </a:spcBef>
              <a:spcAft>
                <a:spcPct val="0"/>
              </a:spcAft>
              <a:buNone/>
              <a:defRPr/>
            </a:lvl3pPr>
            <a:lvl4pPr marL="1371600" indent="0" algn="ctr" rtl="0" fontAlgn="base">
              <a:spcBef>
                <a:spcPct val="20000"/>
              </a:spcBef>
              <a:spcAft>
                <a:spcPct val="0"/>
              </a:spcAft>
              <a:buNone/>
              <a:defRPr/>
            </a:lvl4pPr>
            <a:lvl5pPr marL="1828800" indent="0" algn="ctr" rtl="0" fontAlgn="base">
              <a:spcBef>
                <a:spcPct val="20000"/>
              </a:spcBef>
              <a:spcAft>
                <a:spcPct val="0"/>
              </a:spcAft>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rtl="0" fontAlgn="base">
              <a:spcBef>
                <a:spcPct val="20000"/>
              </a:spcBef>
              <a:spcAft>
                <a:spcPct val="0"/>
              </a:spcAft>
              <a:buNone/>
              <a:defRPr sz="3200"/>
            </a:lvl1pPr>
            <a:lvl2pPr marL="457200" indent="0" algn="r" rtl="0" fontAlgn="base">
              <a:spcBef>
                <a:spcPct val="20000"/>
              </a:spcBef>
              <a:spcAft>
                <a:spcPct val="0"/>
              </a:spcAft>
              <a:buNone/>
              <a:defRPr sz="3200"/>
            </a:lvl2pPr>
            <a:lvl3pPr marL="914400" indent="0" algn="r" rtl="0" fontAlgn="base">
              <a:spcBef>
                <a:spcPct val="20000"/>
              </a:spcBef>
              <a:spcAft>
                <a:spcPct val="0"/>
              </a:spcAft>
              <a:buNone/>
              <a:defRPr sz="3200"/>
            </a:lvl3pPr>
            <a:lvl4pPr marL="1371600" indent="0" algn="r" rtl="0" fontAlgn="base">
              <a:spcBef>
                <a:spcPct val="20000"/>
              </a:spcBef>
              <a:spcAft>
                <a:spcPct val="0"/>
              </a:spcAft>
              <a:buNone/>
              <a:defRPr sz="3200"/>
            </a:lvl4pPr>
            <a:lvl5pPr marL="1828800" indent="0" algn="r" rtl="0" fontAlgn="base">
              <a:spcBef>
                <a:spcPct val="20000"/>
              </a:spcBef>
              <a:spcAft>
                <a:spcPct val="0"/>
              </a:spcAft>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p14="http://schemas.microsoft.com/office/powerpoint/2010/main" xmlns="" val="248765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3" name="Poraštės vietos rezervavimo ženklas 2"/>
          <p:cNvSpPr>
            <a:spLocks noGrp="1"/>
          </p:cNvSpPr>
          <p:nvPr>
            <p:ph type="ftr" sz="quarter" idx="11"/>
          </p:nvPr>
        </p:nvSpPr>
        <p:spPr/>
        <p:txBody>
          <a:bodyPr/>
          <a:lstStyle>
            <a:lvl1pPr>
              <a:defRPr/>
            </a:lvl1pPr>
          </a:lstStyle>
          <a:p>
            <a:endParaRPr lang="en-US"/>
          </a:p>
        </p:txBody>
      </p:sp>
      <p:sp>
        <p:nvSpPr>
          <p:cNvPr id="4" name="Skaidrės numerio vietos rezervavimo ženklas 3"/>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3487125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Mouse Mischief 5 - Drawing">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pic>
        <p:nvPicPr>
          <p:cNvPr id="7" name="Paveikslėlis 6"/>
          <p:cNvPicPr>
            <a:picLocks/>
          </p:cNvPicPr>
          <p:nvPr userDrawn="1">
            <p:custDataLst>
              <p:tags r:id="rId2"/>
            </p:custDataLst>
          </p:nvPr>
        </p:nvPicPr>
        <p:blipFill>
          <a:blip r:embed="rId4" cstate="print">
            <a:extLst>
              <a:ext uri="{28A0092B-C50C-407E-A947-70E740481C1C}">
                <a14:useLocalDpi xmlns:a14="http://schemas.microsoft.com/office/drawing/2010/main" xmlns="" val="0"/>
              </a:ext>
            </a:extLst>
          </a:blip>
          <a:stretch>
            <a:fillRect/>
          </a:stretch>
        </p:blipFill>
        <p:spPr>
          <a:xfrm>
            <a:off x="155448" y="1523390"/>
            <a:ext cx="804672" cy="5065410"/>
          </a:xfrm>
          <a:prstGeom prst="rect">
            <a:avLst/>
          </a:prstGeom>
        </p:spPr>
      </p:pic>
    </p:spTree>
    <p:custDataLst>
      <p:custData r:id="rId1"/>
    </p:custDataLst>
    <p:extLst>
      <p:ext uri="{BB962C8B-B14F-4D97-AF65-F5344CB8AC3E}">
        <p14:creationId xmlns:p14="http://schemas.microsoft.com/office/powerpoint/2010/main" xmlns="" val="6545690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Mouse Mischief 2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xmlns="" val="515488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Mouse Mischief 4 - 3 Choices Top">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2329663"/>
            <a:ext cx="1621231" cy="4437126"/>
          </a:xfrm>
          <a:prstGeom prst="rect">
            <a:avLst/>
          </a:prstGeom>
        </p:spPr>
        <p:txBody>
          <a:bodyPr vert="vert" wrap="square" lIns="19941" tIns="126458" rIns="19941" bIns="126458"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vert" wrap="square" lIns="19941" tIns="126458" rIns="19941" bIns="126458"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2329663"/>
            <a:ext cx="1621231" cy="4437126"/>
          </a:xfrm>
          <a:prstGeom prst="rect">
            <a:avLst/>
          </a:prstGeom>
        </p:spPr>
        <p:txBody>
          <a:bodyPr vert="vert" wrap="square" lIns="19941" tIns="126458" rIns="19941" bIns="126458"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2366696"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5920054" y="1355827"/>
            <a:ext cx="857250" cy="857250"/>
          </a:xfrm>
          <a:prstGeom prst="rect">
            <a:avLst/>
          </a:prstGeom>
        </p:spPr>
      </p:pic>
    </p:spTree>
    <p:custDataLst>
      <p:custData r:id="rId1"/>
    </p:custDataLst>
    <p:extLst>
      <p:ext uri="{BB962C8B-B14F-4D97-AF65-F5344CB8AC3E}">
        <p14:creationId xmlns:p14="http://schemas.microsoft.com/office/powerpoint/2010/main" xmlns="" val="24665146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Mouse Mischief 1 - 2 Choices Bottom">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2464308" y="966978"/>
            <a:ext cx="2029968" cy="3840480"/>
          </a:xfrm>
          <a:prstGeom prst="rect">
            <a:avLst/>
          </a:prstGeom>
        </p:spPr>
        <p:txBody>
          <a:bodyPr vert="vert270" wrap="square" lIns="24969" tIns="109454" rIns="24969" bIns="1094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4649724" y="966978"/>
            <a:ext cx="2029968" cy="3840480"/>
          </a:xfrm>
          <a:prstGeom prst="rect">
            <a:avLst/>
          </a:prstGeom>
        </p:spPr>
        <p:txBody>
          <a:bodyPr vert="vert270" wrap="square" lIns="24969" tIns="109454" rIns="24969" bIns="109454" anchor="ctr">
            <a:normAutofit/>
          </a:bodyPr>
          <a:lstStyle>
            <a:lvl1pPr marL="0" indent="0" algn="l" defTabSz="914400" rtl="0" eaLnBrk="1" latinLnBrk="0" hangingPunct="1">
              <a:spcBef>
                <a:spcPct val="20000"/>
              </a:spcBef>
              <a:buClr>
                <a:schemeClr val="accent1"/>
              </a:buClr>
              <a:buSzPct val="100000"/>
              <a:buFont typeface="Symbol" pitchFamily="18" charset="2"/>
              <a:buNone/>
              <a:defRPr sz="3200"/>
            </a:lvl1pPr>
            <a:lvl2pPr marL="301943" indent="0" algn="l" defTabSz="914400" rtl="0" eaLnBrk="1" latinLnBrk="0" hangingPunct="1">
              <a:spcBef>
                <a:spcPct val="20000"/>
              </a:spcBef>
              <a:buClr>
                <a:schemeClr val="accent1"/>
              </a:buClr>
              <a:buSzPct val="100000"/>
              <a:buFont typeface="Symbol" pitchFamily="18" charset="2"/>
              <a:buNone/>
              <a:defRPr sz="3200"/>
            </a:lvl2pPr>
            <a:lvl3pPr marL="627063" indent="0" algn="l" defTabSz="914400" rtl="0" eaLnBrk="1" latinLnBrk="0" hangingPunct="1">
              <a:spcBef>
                <a:spcPct val="20000"/>
              </a:spcBef>
              <a:buClr>
                <a:schemeClr val="accent1"/>
              </a:buClr>
              <a:buSzPct val="100000"/>
              <a:buFont typeface="Symbol" pitchFamily="18" charset="2"/>
              <a:buNone/>
              <a:defRPr sz="3200"/>
            </a:lvl3pPr>
            <a:lvl4pPr marL="914400" indent="0" algn="l" defTabSz="914400" rtl="0" eaLnBrk="1" latinLnBrk="0" hangingPunct="1">
              <a:spcBef>
                <a:spcPct val="20000"/>
              </a:spcBef>
              <a:buClr>
                <a:schemeClr val="accent1"/>
              </a:buClr>
              <a:buSzPct val="100000"/>
              <a:buFont typeface="Symbol" pitchFamily="18" charset="2"/>
              <a:buNone/>
              <a:defRPr sz="3200"/>
            </a:lvl4pPr>
            <a:lvl5pPr marL="1234440" indent="0" algn="l"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3050667" y="4924044"/>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5236083" y="4924044"/>
            <a:ext cx="857250" cy="857250"/>
          </a:xfrm>
          <a:prstGeom prst="rect">
            <a:avLst/>
          </a:prstGeom>
        </p:spPr>
      </p:pic>
    </p:spTree>
    <p:custDataLst>
      <p:custData r:id="rId1"/>
    </p:custDataLst>
    <p:extLst>
      <p:ext uri="{BB962C8B-B14F-4D97-AF65-F5344CB8AC3E}">
        <p14:creationId xmlns:p14="http://schemas.microsoft.com/office/powerpoint/2010/main" xmlns="" val="24473490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Mouse Mischief 2 - 2 Choices TopVertical">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4649724"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latinLnBrk="0" hangingPunct="1">
              <a:spcBef>
                <a:spcPct val="20000"/>
              </a:spcBef>
              <a:buClr>
                <a:schemeClr val="accent1"/>
              </a:buClr>
              <a:buSzPct val="100000"/>
              <a:buFont typeface="Arial" pitchFamily="34" charset="0"/>
              <a:buNone/>
              <a:defRPr lang="lt-LT" sz="3200" smtClean="0">
                <a:solidFill>
                  <a:schemeClr val="tx1"/>
                </a:solidFill>
              </a:defRPr>
            </a:lvl1pPr>
            <a:lvl2pPr marL="457200" indent="0" algn="l" defTabSz="914400" rtl="0" eaLnBrk="1" latinLnBrk="0" hangingPunct="1">
              <a:spcBef>
                <a:spcPct val="20000"/>
              </a:spcBef>
              <a:buClr>
                <a:schemeClr val="accent1"/>
              </a:buClr>
              <a:buSzPct val="100000"/>
              <a:buFont typeface="Arial" pitchFamily="34" charset="0"/>
              <a:buNone/>
              <a:defRPr lang="lt-LT" sz="3200" smtClean="0">
                <a:solidFill>
                  <a:schemeClr val="tx1"/>
                </a:solidFill>
              </a:defRPr>
            </a:lvl2pPr>
            <a:lvl3pPr marL="914400" indent="0" algn="l" defTabSz="914400" rtl="0" eaLnBrk="1" latinLnBrk="0" hangingPunct="1">
              <a:spcBef>
                <a:spcPct val="20000"/>
              </a:spcBef>
              <a:buClr>
                <a:schemeClr val="accent1"/>
              </a:buClr>
              <a:buSzPct val="100000"/>
              <a:buFont typeface="Arial" pitchFamily="34" charset="0"/>
              <a:buNone/>
              <a:defRPr lang="lt-LT" sz="3200" smtClean="0">
                <a:solidFill>
                  <a:schemeClr val="tx1"/>
                </a:solidFill>
              </a:defRPr>
            </a:lvl3pPr>
            <a:lvl4pPr marL="1371600" indent="0" algn="l" defTabSz="914400" rtl="0" eaLnBrk="1" latinLnBrk="0" hangingPunct="1">
              <a:spcBef>
                <a:spcPct val="20000"/>
              </a:spcBef>
              <a:buClr>
                <a:schemeClr val="accent1"/>
              </a:buClr>
              <a:buSzPct val="100000"/>
              <a:buFont typeface="Arial" pitchFamily="34" charset="0"/>
              <a:buNone/>
              <a:defRPr lang="lt-LT" sz="3200" smtClean="0">
                <a:solidFill>
                  <a:schemeClr val="tx1"/>
                </a:solidFill>
              </a:defRPr>
            </a:lvl4pPr>
            <a:lvl5pPr marL="1828800" indent="0" algn="l" defTabSz="914400" rtl="0" eaLnBrk="1" latinLnBrk="0" hangingPunct="1">
              <a:spcBef>
                <a:spcPct val="20000"/>
              </a:spcBef>
              <a:buClr>
                <a:schemeClr val="accent1"/>
              </a:buClr>
              <a:buSzPct val="100000"/>
              <a:buFont typeface="Arial" pitchFamily="34" charset="0"/>
              <a:buNone/>
              <a:defRPr lang="lt-LT" sz="3200">
                <a:solidFill>
                  <a:schemeClr val="tx1"/>
                </a:solidFill>
              </a:defRPr>
            </a:lvl5pPr>
          </a:lstStyle>
          <a:p>
            <a:pPr marL="342900" lvl="0" indent="-342900">
              <a:buFont typeface="Arial" pitchFamily="34" charset="0"/>
              <a:buNone/>
            </a:pPr>
            <a:r>
              <a:rPr lang="lt-LT" smtClean="0"/>
              <a:t>Spustelėję redag. ruoš. teksto stilių</a:t>
            </a:r>
          </a:p>
          <a:p>
            <a:pPr marL="742950" lvl="1" indent="-285750">
              <a:buFont typeface="Arial" pitchFamily="34" charset="0"/>
              <a:buChar char="–"/>
            </a:pPr>
            <a:endParaRPr lang="lt-LT"/>
          </a:p>
        </p:txBody>
      </p:sp>
      <p:sp>
        <p:nvSpPr>
          <p:cNvPr id="8" name="Turinio vietos rezervavimo ženklas 7"/>
          <p:cNvSpPr>
            <a:spLocks noGrp="1"/>
          </p:cNvSpPr>
          <p:nvPr>
            <p:ph sz="quarter" idx="12"/>
            <p:custDataLst>
              <p:tags r:id="rId3"/>
            </p:custDataLst>
          </p:nvPr>
        </p:nvSpPr>
        <p:spPr>
          <a:xfrm>
            <a:off x="2464308" y="2329663"/>
            <a:ext cx="2029968" cy="4437126"/>
          </a:xfrm>
          <a:prstGeom prst="rect">
            <a:avLst/>
          </a:prstGeom>
        </p:spPr>
        <p:txBody>
          <a:bodyPr vert="wordArtVertRtl" wrap="square" lIns="24969" tIns="126458" rIns="24969" bIns="126458" rtlCol="0" anchor="ctr" anchorCtr="0">
            <a:normAutofit/>
          </a:bodyPr>
          <a:lstStyle>
            <a:lvl1pPr marL="0" indent="0" algn="l" defTabSz="914400" rtl="0" eaLnBrk="1" latinLnBrk="0" hangingPunct="1">
              <a:spcBef>
                <a:spcPct val="20000"/>
              </a:spcBef>
              <a:buClr>
                <a:schemeClr val="accent1"/>
              </a:buClr>
              <a:buSzPct val="100000"/>
              <a:buFont typeface="Arial" pitchFamily="34" charset="0"/>
              <a:buNone/>
              <a:defRPr lang="lt-LT" sz="3200" smtClean="0">
                <a:solidFill>
                  <a:schemeClr val="tx1"/>
                </a:solidFill>
              </a:defRPr>
            </a:lvl1pPr>
            <a:lvl2pPr marL="457200" indent="0" algn="l" defTabSz="914400" rtl="0" eaLnBrk="1" latinLnBrk="0" hangingPunct="1">
              <a:spcBef>
                <a:spcPct val="20000"/>
              </a:spcBef>
              <a:buClr>
                <a:schemeClr val="accent1"/>
              </a:buClr>
              <a:buSzPct val="100000"/>
              <a:buFont typeface="Arial" pitchFamily="34" charset="0"/>
              <a:buNone/>
              <a:defRPr lang="lt-LT" sz="3200" smtClean="0">
                <a:solidFill>
                  <a:schemeClr val="tx1"/>
                </a:solidFill>
              </a:defRPr>
            </a:lvl2pPr>
            <a:lvl3pPr marL="914400" indent="0" algn="l" defTabSz="914400" rtl="0" eaLnBrk="1" latinLnBrk="0" hangingPunct="1">
              <a:spcBef>
                <a:spcPct val="20000"/>
              </a:spcBef>
              <a:buClr>
                <a:schemeClr val="accent1"/>
              </a:buClr>
              <a:buSzPct val="100000"/>
              <a:buFont typeface="Arial" pitchFamily="34" charset="0"/>
              <a:buNone/>
              <a:defRPr lang="lt-LT" sz="3200" smtClean="0">
                <a:solidFill>
                  <a:schemeClr val="tx1"/>
                </a:solidFill>
              </a:defRPr>
            </a:lvl3pPr>
            <a:lvl4pPr marL="1371600" indent="0" algn="l" defTabSz="914400" rtl="0" eaLnBrk="1" latinLnBrk="0" hangingPunct="1">
              <a:spcBef>
                <a:spcPct val="20000"/>
              </a:spcBef>
              <a:buClr>
                <a:schemeClr val="accent1"/>
              </a:buClr>
              <a:buSzPct val="100000"/>
              <a:buFont typeface="Arial" pitchFamily="34" charset="0"/>
              <a:buNone/>
              <a:defRPr lang="lt-LT" sz="3200" smtClean="0">
                <a:solidFill>
                  <a:schemeClr val="tx1"/>
                </a:solidFill>
              </a:defRPr>
            </a:lvl4pPr>
            <a:lvl5pPr marL="1828800" indent="0" algn="l" defTabSz="914400" rtl="0" eaLnBrk="1" latinLnBrk="0" hangingPunct="1">
              <a:spcBef>
                <a:spcPct val="20000"/>
              </a:spcBef>
              <a:buClr>
                <a:schemeClr val="accent1"/>
              </a:buClr>
              <a:buSzPct val="100000"/>
              <a:buFont typeface="Arial" pitchFamily="34" charset="0"/>
              <a:buNone/>
              <a:defRPr lang="lt-LT" sz="3200">
                <a:solidFill>
                  <a:schemeClr val="tx1"/>
                </a:solidFill>
              </a:defRPr>
            </a:lvl5pPr>
          </a:lstStyle>
          <a:p>
            <a:pPr marL="342900" lvl="0" indent="-342900">
              <a:buFont typeface="Arial" pitchFamily="34" charset="0"/>
              <a:buNone/>
            </a:pPr>
            <a:r>
              <a:rPr lang="lt-LT" smtClean="0"/>
              <a:t>Spustelėję redag. ruoš. teksto stilių</a:t>
            </a:r>
          </a:p>
          <a:p>
            <a:pPr marL="742950" lvl="1" indent="-285750">
              <a:buFont typeface="Arial" pitchFamily="34" charset="0"/>
              <a:buChar char="–"/>
            </a:pPr>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5236083" y="1355827"/>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3050667" y="1355827"/>
            <a:ext cx="857250" cy="857250"/>
          </a:xfrm>
          <a:prstGeom prst="rect">
            <a:avLst/>
          </a:prstGeom>
        </p:spPr>
      </p:pic>
    </p:spTree>
    <p:custDataLst>
      <p:custData r:id="rId1"/>
    </p:custDataLst>
    <p:extLst>
      <p:ext uri="{BB962C8B-B14F-4D97-AF65-F5344CB8AC3E}">
        <p14:creationId xmlns:p14="http://schemas.microsoft.com/office/powerpoint/2010/main" xmlns="" val="2495791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Mouse Mischief 6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7" y="116587"/>
            <a:ext cx="8833104" cy="759181"/>
          </a:xfrm>
        </p:spPr>
        <p:txBody>
          <a:bodyPr vert="horz" wrap="square" anchor="ctr" anchorCtr="1">
            <a:normAutofit/>
          </a:bodyPr>
          <a:lstStyle>
            <a:lvl1pPr marL="0" indent="0" algn="ctr" defTabSz="914400" rtl="0" eaLnBrk="1" latinLnBrk="0" hangingPunct="1">
              <a:spcBef>
                <a:spcPct val="20000"/>
              </a:spcBef>
              <a:buClr>
                <a:schemeClr val="accent1"/>
              </a:buClr>
              <a:buSzPct val="100000"/>
              <a:buFont typeface="Symbol" pitchFamily="18" charset="2"/>
              <a:buNone/>
              <a:defRPr/>
            </a:lvl1pPr>
            <a:lvl2pPr marL="301943" indent="0" algn="ctr" defTabSz="914400" rtl="0" eaLnBrk="1" latinLnBrk="0" hangingPunct="1">
              <a:spcBef>
                <a:spcPct val="20000"/>
              </a:spcBef>
              <a:buClr>
                <a:schemeClr val="accent1"/>
              </a:buClr>
              <a:buSzPct val="100000"/>
              <a:buFont typeface="Symbol" pitchFamily="18" charset="2"/>
              <a:buNone/>
              <a:defRPr/>
            </a:lvl2pPr>
            <a:lvl3pPr marL="627063" indent="0" algn="ctr" defTabSz="914400" rtl="0" eaLnBrk="1" latinLnBrk="0" hangingPunct="1">
              <a:spcBef>
                <a:spcPct val="20000"/>
              </a:spcBef>
              <a:buClr>
                <a:schemeClr val="accent1"/>
              </a:buClr>
              <a:buSzPct val="100000"/>
              <a:buFont typeface="Symbol" pitchFamily="18" charset="2"/>
              <a:buNone/>
              <a:defRPr/>
            </a:lvl3pPr>
            <a:lvl4pPr marL="914400" indent="0" algn="ctr" defTabSz="914400" rtl="0" eaLnBrk="1" latinLnBrk="0" hangingPunct="1">
              <a:spcBef>
                <a:spcPct val="20000"/>
              </a:spcBef>
              <a:buClr>
                <a:schemeClr val="accent1"/>
              </a:buClr>
              <a:buSzPct val="100000"/>
              <a:buFont typeface="Symbol" pitchFamily="18" charset="2"/>
              <a:buNone/>
              <a:defRPr/>
            </a:lvl4pPr>
            <a:lvl5pPr marL="1234440" indent="0" algn="ctr" defTabSz="914400" rtl="0" eaLnBrk="1" latinLnBrk="0" hangingPunct="1">
              <a:spcBef>
                <a:spcPct val="20000"/>
              </a:spcBef>
              <a:buClr>
                <a:schemeClr val="accent1"/>
              </a:buClr>
              <a:buSzPct val="100000"/>
              <a:buFont typeface="Symbol" pitchFamily="18" charset="2"/>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defTabSz="914400" rtl="0" eaLnBrk="1" latinLnBrk="0" hangingPunct="1">
              <a:spcBef>
                <a:spcPct val="20000"/>
              </a:spcBef>
              <a:buClr>
                <a:schemeClr val="accent1"/>
              </a:buClr>
              <a:buSzPct val="100000"/>
              <a:buFont typeface="Symbol" pitchFamily="18" charset="2"/>
              <a:buNone/>
              <a:defRPr sz="3200"/>
            </a:lvl1pPr>
            <a:lvl2pPr marL="301943" indent="0" algn="r" defTabSz="914400" rtl="0" eaLnBrk="1" latinLnBrk="0" hangingPunct="1">
              <a:spcBef>
                <a:spcPct val="20000"/>
              </a:spcBef>
              <a:buClr>
                <a:schemeClr val="accent1"/>
              </a:buClr>
              <a:buSzPct val="100000"/>
              <a:buFont typeface="Symbol" pitchFamily="18" charset="2"/>
              <a:buNone/>
              <a:defRPr sz="3200"/>
            </a:lvl2pPr>
            <a:lvl3pPr marL="627063" indent="0" algn="r" defTabSz="914400" rtl="0" eaLnBrk="1" latinLnBrk="0" hangingPunct="1">
              <a:spcBef>
                <a:spcPct val="20000"/>
              </a:spcBef>
              <a:buClr>
                <a:schemeClr val="accent1"/>
              </a:buClr>
              <a:buSzPct val="100000"/>
              <a:buFont typeface="Symbol" pitchFamily="18" charset="2"/>
              <a:buNone/>
              <a:defRPr sz="3200"/>
            </a:lvl3pPr>
            <a:lvl4pPr marL="914400" indent="0" algn="r" defTabSz="914400" rtl="0" eaLnBrk="1" latinLnBrk="0" hangingPunct="1">
              <a:spcBef>
                <a:spcPct val="20000"/>
              </a:spcBef>
              <a:buClr>
                <a:schemeClr val="accent1"/>
              </a:buClr>
              <a:buSzPct val="100000"/>
              <a:buFont typeface="Symbol" pitchFamily="18" charset="2"/>
              <a:buNone/>
              <a:defRPr sz="3200"/>
            </a:lvl4pPr>
            <a:lvl5pPr marL="1234440" indent="0" algn="r"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defTabSz="914400" rtl="0" eaLnBrk="1" latinLnBrk="0" hangingPunct="1">
              <a:spcBef>
                <a:spcPct val="20000"/>
              </a:spcBef>
              <a:buClr>
                <a:schemeClr val="accent1"/>
              </a:buClr>
              <a:buSzPct val="100000"/>
              <a:buFont typeface="Symbol" pitchFamily="18" charset="2"/>
              <a:buNone/>
              <a:defRPr sz="3200"/>
            </a:lvl1pPr>
            <a:lvl2pPr marL="301943" indent="0" algn="r" defTabSz="914400" rtl="0" eaLnBrk="1" latinLnBrk="0" hangingPunct="1">
              <a:spcBef>
                <a:spcPct val="20000"/>
              </a:spcBef>
              <a:buClr>
                <a:schemeClr val="accent1"/>
              </a:buClr>
              <a:buSzPct val="100000"/>
              <a:buFont typeface="Symbol" pitchFamily="18" charset="2"/>
              <a:buNone/>
              <a:defRPr sz="3200"/>
            </a:lvl2pPr>
            <a:lvl3pPr marL="627063" indent="0" algn="r" defTabSz="914400" rtl="0" eaLnBrk="1" latinLnBrk="0" hangingPunct="1">
              <a:spcBef>
                <a:spcPct val="20000"/>
              </a:spcBef>
              <a:buClr>
                <a:schemeClr val="accent1"/>
              </a:buClr>
              <a:buSzPct val="100000"/>
              <a:buFont typeface="Symbol" pitchFamily="18" charset="2"/>
              <a:buNone/>
              <a:defRPr sz="3200"/>
            </a:lvl3pPr>
            <a:lvl4pPr marL="914400" indent="0" algn="r" defTabSz="914400" rtl="0" eaLnBrk="1" latinLnBrk="0" hangingPunct="1">
              <a:spcBef>
                <a:spcPct val="20000"/>
              </a:spcBef>
              <a:buClr>
                <a:schemeClr val="accent1"/>
              </a:buClr>
              <a:buSzPct val="100000"/>
              <a:buFont typeface="Symbol" pitchFamily="18" charset="2"/>
              <a:buNone/>
              <a:defRPr sz="3200"/>
            </a:lvl4pPr>
            <a:lvl5pPr marL="1234440" indent="0" algn="r" defTabSz="914400" rtl="0" eaLnBrk="1" latinLnBrk="0" hangingPunct="1">
              <a:spcBef>
                <a:spcPct val="20000"/>
              </a:spcBef>
              <a:buClr>
                <a:schemeClr val="accent1"/>
              </a:buClr>
              <a:buSzPct val="100000"/>
              <a:buFont typeface="Symbol" pitchFamily="18" charset="2"/>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p14="http://schemas.microsoft.com/office/powerpoint/2010/main" xmlns="" val="2385295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Mouse Mischief 1 - 4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069848"/>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2402357"/>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3734867"/>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10" name="Turinio vietos rezervavimo ženklas 9"/>
          <p:cNvSpPr>
            <a:spLocks noGrp="1"/>
          </p:cNvSpPr>
          <p:nvPr>
            <p:ph sz="quarter" idx="14"/>
            <p:custDataLst>
              <p:tags r:id="rId5"/>
            </p:custDataLst>
          </p:nvPr>
        </p:nvSpPr>
        <p:spPr>
          <a:xfrm>
            <a:off x="1371600" y="5067376"/>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11" name="Paveikslėlis 10"/>
          <p:cNvPicPr>
            <a:picLocks/>
          </p:cNvPicPr>
          <p:nvPr userDrawn="1">
            <p:custDataLst>
              <p:tags r:id="rId6"/>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1249185"/>
            <a:ext cx="857250" cy="857250"/>
          </a:xfrm>
          <a:prstGeom prst="rect">
            <a:avLst/>
          </a:prstGeom>
        </p:spPr>
      </p:pic>
      <p:pic>
        <p:nvPicPr>
          <p:cNvPr id="12" name="Paveikslėlis 11"/>
          <p:cNvPicPr>
            <a:picLocks/>
          </p:cNvPicPr>
          <p:nvPr userDrawn="1">
            <p:custDataLst>
              <p:tags r:id="rId7"/>
            </p:custDataLst>
          </p:nvPr>
        </p:nvPicPr>
        <p:blipFill>
          <a:blip r:embed="rId12" cstate="print">
            <a:extLst>
              <a:ext uri="{28A0092B-C50C-407E-A947-70E740481C1C}">
                <a14:useLocalDpi xmlns:a14="http://schemas.microsoft.com/office/drawing/2010/main" xmlns="" val="0"/>
              </a:ext>
            </a:extLst>
          </a:blip>
          <a:stretch>
            <a:fillRect/>
          </a:stretch>
        </p:blipFill>
        <p:spPr>
          <a:xfrm>
            <a:off x="155448" y="2581694"/>
            <a:ext cx="857250" cy="857250"/>
          </a:xfrm>
          <a:prstGeom prst="rect">
            <a:avLst/>
          </a:prstGeom>
        </p:spPr>
      </p:pic>
      <p:pic>
        <p:nvPicPr>
          <p:cNvPr id="13" name="Paveikslėlis 12"/>
          <p:cNvPicPr>
            <a:picLocks/>
          </p:cNvPicPr>
          <p:nvPr userDrawn="1">
            <p:custDataLst>
              <p:tags r:id="rId8"/>
            </p:custDataLst>
          </p:nvPr>
        </p:nvPicPr>
        <p:blipFill>
          <a:blip r:embed="rId13" cstate="print">
            <a:extLst>
              <a:ext uri="{28A0092B-C50C-407E-A947-70E740481C1C}">
                <a14:useLocalDpi xmlns:a14="http://schemas.microsoft.com/office/drawing/2010/main" xmlns="" val="0"/>
              </a:ext>
            </a:extLst>
          </a:blip>
          <a:stretch>
            <a:fillRect/>
          </a:stretch>
        </p:blipFill>
        <p:spPr>
          <a:xfrm>
            <a:off x="155448" y="3914203"/>
            <a:ext cx="857250" cy="857250"/>
          </a:xfrm>
          <a:prstGeom prst="rect">
            <a:avLst/>
          </a:prstGeom>
        </p:spPr>
      </p:pic>
      <p:pic>
        <p:nvPicPr>
          <p:cNvPr id="14" name="Paveikslėlis 13"/>
          <p:cNvPicPr>
            <a:picLocks/>
          </p:cNvPicPr>
          <p:nvPr userDrawn="1">
            <p:custDataLst>
              <p:tags r:id="rId9"/>
            </p:custDataLst>
          </p:nvPr>
        </p:nvPicPr>
        <p:blipFill>
          <a:blip r:embed="rId14" cstate="print">
            <a:extLst>
              <a:ext uri="{28A0092B-C50C-407E-A947-70E740481C1C}">
                <a14:useLocalDpi xmlns:a14="http://schemas.microsoft.com/office/drawing/2010/main" xmlns="" val="0"/>
              </a:ext>
            </a:extLst>
          </a:blip>
          <a:stretch>
            <a:fillRect/>
          </a:stretch>
        </p:blipFill>
        <p:spPr>
          <a:xfrm>
            <a:off x="155448" y="5246713"/>
            <a:ext cx="857250" cy="857250"/>
          </a:xfrm>
          <a:prstGeom prst="rect">
            <a:avLst/>
          </a:prstGeom>
        </p:spPr>
      </p:pic>
    </p:spTree>
    <p:custDataLst>
      <p:custData r:id="rId1"/>
    </p:custDataLst>
    <p:extLst>
      <p:ext uri="{BB962C8B-B14F-4D97-AF65-F5344CB8AC3E}">
        <p14:creationId xmlns:p14="http://schemas.microsoft.com/office/powerpoint/2010/main" xmlns="" val="14009498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Mouse Mischief 7 - 2 Choices Righ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384048" y="1901723"/>
            <a:ext cx="7388352" cy="1522476"/>
          </a:xfrm>
          <a:prstGeom prst="rect">
            <a:avLst/>
          </a:prstGeom>
        </p:spPr>
        <p:txBody>
          <a:bodyPr vert="horz" wrap="square" lIns="90877" tIns="43391" rIns="90877" bIns="43391" anchor="ctr">
            <a:normAutofit/>
          </a:bodyPr>
          <a:lstStyle>
            <a:lvl1pPr marL="0" indent="0" algn="r" defTabSz="914400" rtl="0" eaLnBrk="1" latinLnBrk="0" hangingPunct="1">
              <a:spcBef>
                <a:spcPct val="20000"/>
              </a:spcBef>
              <a:buFont typeface="Arial" pitchFamily="34" charset="0"/>
              <a:buNone/>
              <a:defRPr sz="3200"/>
            </a:lvl1pPr>
            <a:lvl2pPr marL="457200" indent="0" algn="r" defTabSz="914400" rtl="0" eaLnBrk="1" latinLnBrk="0" hangingPunct="1">
              <a:spcBef>
                <a:spcPct val="20000"/>
              </a:spcBef>
              <a:buFont typeface="Arial" pitchFamily="34" charset="0"/>
              <a:buNone/>
              <a:defRPr sz="3200"/>
            </a:lvl2pPr>
            <a:lvl3pPr marL="914400" indent="0" algn="r" defTabSz="914400" rtl="0" eaLnBrk="1" latinLnBrk="0" hangingPunct="1">
              <a:spcBef>
                <a:spcPct val="20000"/>
              </a:spcBef>
              <a:buFont typeface="Arial" pitchFamily="34" charset="0"/>
              <a:buNone/>
              <a:defRPr sz="3200"/>
            </a:lvl3pPr>
            <a:lvl4pPr marL="1371600" indent="0" algn="r" defTabSz="914400" rtl="0" eaLnBrk="1" latinLnBrk="0" hangingPunct="1">
              <a:spcBef>
                <a:spcPct val="20000"/>
              </a:spcBef>
              <a:buFont typeface="Arial" pitchFamily="34" charset="0"/>
              <a:buNone/>
              <a:defRPr sz="3200"/>
            </a:lvl4pPr>
            <a:lvl5pPr marL="1828800" indent="0" algn="r"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84048" y="3540785"/>
            <a:ext cx="7388352" cy="1522476"/>
          </a:xfrm>
          <a:prstGeom prst="rect">
            <a:avLst/>
          </a:prstGeom>
        </p:spPr>
        <p:txBody>
          <a:bodyPr vert="horz" wrap="square" lIns="90877" tIns="43391" rIns="90877" bIns="43391" anchor="ctr">
            <a:normAutofit/>
          </a:bodyPr>
          <a:lstStyle>
            <a:lvl1pPr marL="0" indent="0" algn="r" defTabSz="914400" rtl="0" eaLnBrk="1" latinLnBrk="0" hangingPunct="1">
              <a:spcBef>
                <a:spcPct val="20000"/>
              </a:spcBef>
              <a:buFont typeface="Arial" pitchFamily="34" charset="0"/>
              <a:buNone/>
              <a:defRPr sz="3200"/>
            </a:lvl1pPr>
            <a:lvl2pPr marL="457200" indent="0" algn="r" defTabSz="914400" rtl="0" eaLnBrk="1" latinLnBrk="0" hangingPunct="1">
              <a:spcBef>
                <a:spcPct val="20000"/>
              </a:spcBef>
              <a:buFont typeface="Arial" pitchFamily="34" charset="0"/>
              <a:buNone/>
              <a:defRPr sz="3200"/>
            </a:lvl2pPr>
            <a:lvl3pPr marL="914400" indent="0" algn="r" defTabSz="914400" rtl="0" eaLnBrk="1" latinLnBrk="0" hangingPunct="1">
              <a:spcBef>
                <a:spcPct val="20000"/>
              </a:spcBef>
              <a:buFont typeface="Arial" pitchFamily="34" charset="0"/>
              <a:buNone/>
              <a:defRPr sz="3200"/>
            </a:lvl3pPr>
            <a:lvl4pPr marL="1371600" indent="0" algn="r" defTabSz="914400" rtl="0" eaLnBrk="1" latinLnBrk="0" hangingPunct="1">
              <a:spcBef>
                <a:spcPct val="20000"/>
              </a:spcBef>
              <a:buFont typeface="Arial" pitchFamily="34" charset="0"/>
              <a:buNone/>
              <a:defRPr sz="3200"/>
            </a:lvl4pPr>
            <a:lvl5pPr marL="1828800" indent="0" algn="r"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9" name="Paveikslėlis 8"/>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7845552" y="2234336"/>
            <a:ext cx="857250" cy="857250"/>
          </a:xfrm>
          <a:prstGeom prst="rect">
            <a:avLst/>
          </a:prstGeom>
        </p:spPr>
      </p:pic>
      <p:pic>
        <p:nvPicPr>
          <p:cNvPr id="10" name="Paveikslėlis 9"/>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7845552" y="3873398"/>
            <a:ext cx="857250" cy="857250"/>
          </a:xfrm>
          <a:prstGeom prst="rect">
            <a:avLst/>
          </a:prstGeom>
        </p:spPr>
      </p:pic>
    </p:spTree>
    <p:custDataLst>
      <p:custData r:id="rId1"/>
    </p:custDataLst>
    <p:extLst>
      <p:ext uri="{BB962C8B-B14F-4D97-AF65-F5344CB8AC3E}">
        <p14:creationId xmlns:p14="http://schemas.microsoft.com/office/powerpoint/2010/main" xmlns="" val="37292300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Mouse Mischief 1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xmlns="" val="31207688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Mouse Mischief 5 - 3 Choices Top">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2329663"/>
            <a:ext cx="1621231" cy="4437126"/>
          </a:xfrm>
          <a:prstGeom prst="rect">
            <a:avLst/>
          </a:prstGeom>
        </p:spPr>
        <p:txBody>
          <a:bodyPr vert="vert" wrap="square" lIns="19941" tIns="126458" rIns="19941" bIns="126458"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vert" wrap="square" lIns="19941" tIns="126458" rIns="19941" bIns="126458"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2329663"/>
            <a:ext cx="1621231" cy="4437126"/>
          </a:xfrm>
          <a:prstGeom prst="rect">
            <a:avLst/>
          </a:prstGeom>
        </p:spPr>
        <p:txBody>
          <a:bodyPr vert="vert" wrap="square" lIns="19941" tIns="126458" rIns="19941" bIns="126458"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2366696"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5920054" y="1355827"/>
            <a:ext cx="857250" cy="857250"/>
          </a:xfrm>
          <a:prstGeom prst="rect">
            <a:avLst/>
          </a:prstGeom>
        </p:spPr>
      </p:pic>
    </p:spTree>
    <p:custDataLst>
      <p:custData r:id="rId1"/>
    </p:custDataLst>
    <p:extLst>
      <p:ext uri="{BB962C8B-B14F-4D97-AF65-F5344CB8AC3E}">
        <p14:creationId xmlns:p14="http://schemas.microsoft.com/office/powerpoint/2010/main" xmlns="" val="213702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6" name="Poraštės vietos rezervavimo ženklas 5"/>
          <p:cNvSpPr>
            <a:spLocks noGrp="1"/>
          </p:cNvSpPr>
          <p:nvPr>
            <p:ph type="ftr" sz="quarter" idx="11"/>
          </p:nvPr>
        </p:nvSpPr>
        <p:spPr/>
        <p:txBody>
          <a:bodyPr/>
          <a:lstStyle>
            <a:lvl1pPr>
              <a:defRPr/>
            </a:lvl1pPr>
          </a:lstStyle>
          <a:p>
            <a:endParaRPr lang="en-US"/>
          </a:p>
        </p:txBody>
      </p:sp>
      <p:sp>
        <p:nvSpPr>
          <p:cNvPr id="7" name="Skaidrės numerio vietos rezervavimo ženklas 6"/>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1471692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Mouse Mischief 4 - 3 Choices TopStacked">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984706" y="2329663"/>
            <a:ext cx="1621231" cy="4437126"/>
          </a:xfrm>
          <a:prstGeom prst="rect">
            <a:avLst/>
          </a:prstGeom>
        </p:spPr>
        <p:txBody>
          <a:bodyPr vert="wordArtVert" wrap="square" lIns="19941" tIns="126458" rIns="19941" bIns="126458"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3761385" y="2329663"/>
            <a:ext cx="1621231" cy="4437126"/>
          </a:xfrm>
          <a:prstGeom prst="rect">
            <a:avLst/>
          </a:prstGeom>
        </p:spPr>
        <p:txBody>
          <a:bodyPr vert="wordArtVert" wrap="square" lIns="19941" tIns="126458" rIns="19941" bIns="126458"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5538065" y="2329663"/>
            <a:ext cx="1621231" cy="4437126"/>
          </a:xfrm>
          <a:prstGeom prst="rect">
            <a:avLst/>
          </a:prstGeom>
        </p:spPr>
        <p:txBody>
          <a:bodyPr vert="wordArtVert" wrap="square" lIns="19941" tIns="126458" rIns="19941" bIns="126458"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2366696" y="1355827"/>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4143375" y="1355827"/>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5920054" y="1355827"/>
            <a:ext cx="857250" cy="857250"/>
          </a:xfrm>
          <a:prstGeom prst="rect">
            <a:avLst/>
          </a:prstGeom>
        </p:spPr>
      </p:pic>
    </p:spTree>
    <p:custDataLst>
      <p:custData r:id="rId1"/>
    </p:custDataLst>
    <p:extLst>
      <p:ext uri="{BB962C8B-B14F-4D97-AF65-F5344CB8AC3E}">
        <p14:creationId xmlns:p14="http://schemas.microsoft.com/office/powerpoint/2010/main" xmlns="" val="41872144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Mouse Mischief 5 - 3 Choices Left">
    <p:spTree>
      <p:nvGrpSpPr>
        <p:cNvPr id="1" name=""/>
        <p:cNvGrpSpPr/>
        <p:nvPr/>
      </p:nvGrpSpPr>
      <p:grpSpPr>
        <a:xfrm>
          <a:off x="0" y="0"/>
          <a:ext cx="0" cy="0"/>
          <a:chOff x="0" y="0"/>
          <a:chExt cx="0" cy="0"/>
        </a:xfrm>
      </p:grpSpPr>
      <p:sp>
        <p:nvSpPr>
          <p:cNvPr id="6" name="Teksto vietos rezervavimo ženklas 5"/>
          <p:cNvSpPr>
            <a:spLocks noGrp="1"/>
          </p:cNvSpPr>
          <p:nvPr>
            <p:ph type="body" idx="10"/>
          </p:nvPr>
        </p:nvSpPr>
        <p:spPr>
          <a:xfrm>
            <a:off x="155448" y="116586"/>
            <a:ext cx="8833104" cy="759181"/>
          </a:xfrm>
        </p:spPr>
        <p:txBody>
          <a:bodyPr vert="horz" wrap="square" anchor="ctr" anchorCtr="1">
            <a:normAutofit/>
          </a:bodyPr>
          <a:lstStyle>
            <a:lvl1pPr marL="0" indent="0" algn="ctr" defTabSz="914400" rtl="0" eaLnBrk="1" latinLnBrk="0" hangingPunct="1">
              <a:spcBef>
                <a:spcPct val="20000"/>
              </a:spcBef>
              <a:buFont typeface="Arial" pitchFamily="34" charset="0"/>
              <a:buNone/>
              <a:defRPr/>
            </a:lvl1pPr>
            <a:lvl2pPr marL="457200" indent="0" algn="ctr" defTabSz="914400" rtl="0" eaLnBrk="1" latinLnBrk="0" hangingPunct="1">
              <a:spcBef>
                <a:spcPct val="20000"/>
              </a:spcBef>
              <a:buFont typeface="Arial" pitchFamily="34" charset="0"/>
              <a:buNone/>
              <a:defRPr/>
            </a:lvl2pPr>
            <a:lvl3pPr marL="914400" indent="0" algn="ctr" defTabSz="914400" rtl="0" eaLnBrk="1" latinLnBrk="0" hangingPunct="1">
              <a:spcBef>
                <a:spcPct val="20000"/>
              </a:spcBef>
              <a:buFont typeface="Arial" pitchFamily="34" charset="0"/>
              <a:buNone/>
              <a:defRPr/>
            </a:lvl3pPr>
            <a:lvl4pPr marL="1371600" indent="0" algn="ctr" defTabSz="914400" rtl="0" eaLnBrk="1" latinLnBrk="0" hangingPunct="1">
              <a:spcBef>
                <a:spcPct val="20000"/>
              </a:spcBef>
              <a:buFont typeface="Arial" pitchFamily="34" charset="0"/>
              <a:buNone/>
              <a:defRPr/>
            </a:lvl4pPr>
            <a:lvl5pPr marL="1828800" indent="0" algn="ctr" defTabSz="914400" rtl="0" eaLnBrk="1" latinLnBrk="0" hangingPunct="1">
              <a:spcBef>
                <a:spcPct val="20000"/>
              </a:spcBef>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Turinio vietos rezervavimo ženklas 6"/>
          <p:cNvSpPr>
            <a:spLocks noGrp="1"/>
          </p:cNvSpPr>
          <p:nvPr>
            <p:ph sz="quarter" idx="11"/>
            <p:custDataLst>
              <p:tags r:id="rId2"/>
            </p:custDataLst>
          </p:nvPr>
        </p:nvSpPr>
        <p:spPr>
          <a:xfrm>
            <a:off x="1371600" y="1673352"/>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8" name="Turinio vietos rezervavimo ženklas 7"/>
          <p:cNvSpPr>
            <a:spLocks noGrp="1"/>
          </p:cNvSpPr>
          <p:nvPr>
            <p:ph sz="quarter" idx="12"/>
            <p:custDataLst>
              <p:tags r:id="rId3"/>
            </p:custDataLst>
          </p:nvPr>
        </p:nvSpPr>
        <p:spPr>
          <a:xfrm>
            <a:off x="1371600" y="300586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sp>
        <p:nvSpPr>
          <p:cNvPr id="9" name="Turinio vietos rezervavimo ženklas 8"/>
          <p:cNvSpPr>
            <a:spLocks noGrp="1"/>
          </p:cNvSpPr>
          <p:nvPr>
            <p:ph sz="quarter" idx="13"/>
            <p:custDataLst>
              <p:tags r:id="rId4"/>
            </p:custDataLst>
          </p:nvPr>
        </p:nvSpPr>
        <p:spPr>
          <a:xfrm>
            <a:off x="1371600" y="4338371"/>
            <a:ext cx="7388352" cy="1215923"/>
          </a:xfrm>
          <a:prstGeom prst="rect">
            <a:avLst/>
          </a:prstGeom>
        </p:spPr>
        <p:txBody>
          <a:bodyPr vert="horz" wrap="square" lIns="90877" tIns="34654" rIns="90877" bIns="34654" anchor="ctr">
            <a:normAutofit/>
          </a:bodyPr>
          <a:lstStyle>
            <a:lvl1pPr marL="0" indent="0" algn="l" defTabSz="914400" rtl="0" eaLnBrk="1" latinLnBrk="0" hangingPunct="1">
              <a:spcBef>
                <a:spcPct val="20000"/>
              </a:spcBef>
              <a:buFont typeface="Arial" pitchFamily="34" charset="0"/>
              <a:buNone/>
              <a:defRPr sz="3200"/>
            </a:lvl1pPr>
            <a:lvl2pPr marL="457200" indent="0" algn="l" defTabSz="914400" rtl="0" eaLnBrk="1" latinLnBrk="0" hangingPunct="1">
              <a:spcBef>
                <a:spcPct val="20000"/>
              </a:spcBef>
              <a:buFont typeface="Arial" pitchFamily="34" charset="0"/>
              <a:buNone/>
              <a:defRPr sz="3200"/>
            </a:lvl2pPr>
            <a:lvl3pPr marL="914400" indent="0" algn="l" defTabSz="914400" rtl="0" eaLnBrk="1" latinLnBrk="0" hangingPunct="1">
              <a:spcBef>
                <a:spcPct val="20000"/>
              </a:spcBef>
              <a:buFont typeface="Arial" pitchFamily="34" charset="0"/>
              <a:buNone/>
              <a:defRPr sz="3200"/>
            </a:lvl3pPr>
            <a:lvl4pPr marL="1371600" indent="0" algn="l" defTabSz="914400" rtl="0" eaLnBrk="1" latinLnBrk="0" hangingPunct="1">
              <a:spcBef>
                <a:spcPct val="20000"/>
              </a:spcBef>
              <a:buFont typeface="Arial" pitchFamily="34" charset="0"/>
              <a:buNone/>
              <a:defRPr sz="3200"/>
            </a:lvl4pPr>
            <a:lvl5pPr marL="1828800" indent="0" algn="l" defTabSz="914400" rtl="0" eaLnBrk="1" latinLnBrk="0" hangingPunct="1">
              <a:spcBef>
                <a:spcPct val="20000"/>
              </a:spcBef>
              <a:buFont typeface="Arial" pitchFamily="34" charset="0"/>
              <a:buNone/>
              <a:defRPr sz="3200"/>
            </a:lvl5pPr>
          </a:lstStyle>
          <a:p>
            <a:pPr lvl="0"/>
            <a:r>
              <a:rPr lang="lt-LT" smtClean="0"/>
              <a:t>Spustelėję redag. ruoš. teksto stilių</a:t>
            </a:r>
          </a:p>
          <a:p>
            <a:pPr lvl="1"/>
            <a:endParaRPr lang="lt-LT"/>
          </a:p>
        </p:txBody>
      </p:sp>
      <p:pic>
        <p:nvPicPr>
          <p:cNvPr id="10" name="Paveikslėlis 9"/>
          <p:cNvPicPr>
            <a:picLocks/>
          </p:cNvPicPr>
          <p:nvPr userDrawn="1">
            <p:custDataLst>
              <p:tags r:id="rId5"/>
            </p:custDataLst>
          </p:nvPr>
        </p:nvPicPr>
        <p:blipFill>
          <a:blip r:embed="rId9" cstate="print">
            <a:extLst>
              <a:ext uri="{28A0092B-C50C-407E-A947-70E740481C1C}">
                <a14:useLocalDpi xmlns:a14="http://schemas.microsoft.com/office/drawing/2010/main" xmlns="" val="0"/>
              </a:ext>
            </a:extLst>
          </a:blip>
          <a:stretch>
            <a:fillRect/>
          </a:stretch>
        </p:blipFill>
        <p:spPr>
          <a:xfrm>
            <a:off x="155448" y="1852689"/>
            <a:ext cx="857250" cy="857250"/>
          </a:xfrm>
          <a:prstGeom prst="rect">
            <a:avLst/>
          </a:prstGeom>
        </p:spPr>
      </p:pic>
      <p:pic>
        <p:nvPicPr>
          <p:cNvPr id="11" name="Paveikslėlis 10"/>
          <p:cNvPicPr>
            <a:picLocks/>
          </p:cNvPicPr>
          <p:nvPr userDrawn="1">
            <p:custDataLst>
              <p:tags r:id="rId6"/>
            </p:custDataLst>
          </p:nvPr>
        </p:nvPicPr>
        <p:blipFill>
          <a:blip r:embed="rId10" cstate="print">
            <a:extLst>
              <a:ext uri="{28A0092B-C50C-407E-A947-70E740481C1C}">
                <a14:useLocalDpi xmlns:a14="http://schemas.microsoft.com/office/drawing/2010/main" xmlns="" val="0"/>
              </a:ext>
            </a:extLst>
          </a:blip>
          <a:stretch>
            <a:fillRect/>
          </a:stretch>
        </p:blipFill>
        <p:spPr>
          <a:xfrm>
            <a:off x="155448" y="3185198"/>
            <a:ext cx="857250" cy="857250"/>
          </a:xfrm>
          <a:prstGeom prst="rect">
            <a:avLst/>
          </a:prstGeom>
        </p:spPr>
      </p:pic>
      <p:pic>
        <p:nvPicPr>
          <p:cNvPr id="12" name="Paveikslėlis 11"/>
          <p:cNvPicPr>
            <a:picLocks/>
          </p:cNvPicPr>
          <p:nvPr userDrawn="1">
            <p:custDataLst>
              <p:tags r:id="rId7"/>
            </p:custDataLst>
          </p:nvPr>
        </p:nvPicPr>
        <p:blipFill>
          <a:blip r:embed="rId11"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spTree>
    <p:custDataLst>
      <p:custData r:id="rId1"/>
    </p:custDataLst>
    <p:extLst>
      <p:ext uri="{BB962C8B-B14F-4D97-AF65-F5344CB8AC3E}">
        <p14:creationId xmlns:p14="http://schemas.microsoft.com/office/powerpoint/2010/main" xmlns="" val="3811308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Mouse Mischief 1 - 2 Choices Left">
    <p:spTree>
      <p:nvGrpSpPr>
        <p:cNvPr id="1" name=""/>
        <p:cNvGrpSpPr/>
        <p:nvPr/>
      </p:nvGrpSpPr>
      <p:grpSpPr>
        <a:xfrm>
          <a:off x="0" y="0"/>
          <a:ext cx="0" cy="0"/>
          <a:chOff x="0" y="0"/>
          <a:chExt cx="0" cy="0"/>
        </a:xfrm>
      </p:grpSpPr>
      <p:sp>
        <p:nvSpPr>
          <p:cNvPr id="3" name="Teksto vietos rezervavimo ženklas 2"/>
          <p:cNvSpPr>
            <a:spLocks noGrp="1"/>
          </p:cNvSpPr>
          <p:nvPr>
            <p:ph type="body" sz="quarter" idx="10"/>
          </p:nvPr>
        </p:nvSpPr>
        <p:spPr>
          <a:xfrm>
            <a:off x="155448" y="116586"/>
            <a:ext cx="8833104" cy="759181"/>
          </a:xfrm>
          <a:prstGeom prst="rect">
            <a:avLst/>
          </a:prstGeom>
        </p:spPr>
        <p:txBody>
          <a:bodyPr vert="horz" wrap="square" anchor="ctr" anchorCtr="1">
            <a:normAutofit/>
          </a:bodyPr>
          <a:lstStyle>
            <a:lvl1pPr marL="0" indent="0" algn="ctr" rtl="0" eaLnBrk="0" fontAlgn="base" hangingPunct="0">
              <a:spcBef>
                <a:spcPct val="20000"/>
              </a:spcBef>
              <a:spcAft>
                <a:spcPct val="0"/>
              </a:spcAft>
              <a:buFont typeface="Arial" pitchFamily="34" charset="0"/>
              <a:buNone/>
              <a:defRPr/>
            </a:lvl1pPr>
            <a:lvl2pPr marL="457200" indent="0" algn="ctr" rtl="0" eaLnBrk="0" fontAlgn="base" hangingPunct="0">
              <a:spcBef>
                <a:spcPct val="20000"/>
              </a:spcBef>
              <a:spcAft>
                <a:spcPct val="0"/>
              </a:spcAft>
              <a:buFont typeface="Arial" pitchFamily="34" charset="0"/>
              <a:buNone/>
              <a:defRPr/>
            </a:lvl2pPr>
            <a:lvl3pPr marL="914400" indent="0" algn="ctr" rtl="0" eaLnBrk="0" fontAlgn="base" hangingPunct="0">
              <a:spcBef>
                <a:spcPct val="20000"/>
              </a:spcBef>
              <a:spcAft>
                <a:spcPct val="0"/>
              </a:spcAft>
              <a:buFont typeface="Arial" pitchFamily="34" charset="0"/>
              <a:buNone/>
              <a:defRPr/>
            </a:lvl3pPr>
            <a:lvl4pPr marL="1371600" indent="0" algn="ctr" rtl="0" eaLnBrk="0" fontAlgn="base" hangingPunct="0">
              <a:spcBef>
                <a:spcPct val="20000"/>
              </a:spcBef>
              <a:spcAft>
                <a:spcPct val="0"/>
              </a:spcAft>
              <a:buFont typeface="Arial" pitchFamily="34" charset="0"/>
              <a:buNone/>
              <a:defRPr/>
            </a:lvl4pPr>
            <a:lvl5pPr marL="1828800" indent="0" algn="ctr" rtl="0" eaLnBrk="0" fontAlgn="base" hangingPunct="0">
              <a:spcBef>
                <a:spcPct val="20000"/>
              </a:spcBef>
              <a:spcAft>
                <a:spcPct val="0"/>
              </a:spcAft>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rtl="0" eaLnBrk="0" fontAlgn="base" hangingPunct="0">
              <a:spcBef>
                <a:spcPct val="20000"/>
              </a:spcBef>
              <a:spcAft>
                <a:spcPct val="0"/>
              </a:spcAft>
              <a:buFont typeface="Arial" pitchFamily="34" charset="0"/>
              <a:buNone/>
              <a:defRPr sz="3200"/>
            </a:lvl1pPr>
            <a:lvl2pPr marL="457200" indent="0" algn="l" rtl="0" eaLnBrk="0" fontAlgn="base" hangingPunct="0">
              <a:spcBef>
                <a:spcPct val="20000"/>
              </a:spcBef>
              <a:spcAft>
                <a:spcPct val="0"/>
              </a:spcAft>
              <a:buFont typeface="Arial" pitchFamily="34" charset="0"/>
              <a:buNone/>
              <a:defRPr sz="3200"/>
            </a:lvl2pPr>
            <a:lvl3pPr marL="914400" indent="0" algn="l" rtl="0" eaLnBrk="0" fontAlgn="base" hangingPunct="0">
              <a:spcBef>
                <a:spcPct val="20000"/>
              </a:spcBef>
              <a:spcAft>
                <a:spcPct val="0"/>
              </a:spcAft>
              <a:buFont typeface="Arial" pitchFamily="34" charset="0"/>
              <a:buNone/>
              <a:defRPr sz="3200"/>
            </a:lvl3pPr>
            <a:lvl4pPr marL="1371600" indent="0" algn="l" rtl="0" eaLnBrk="0" fontAlgn="base" hangingPunct="0">
              <a:spcBef>
                <a:spcPct val="20000"/>
              </a:spcBef>
              <a:spcAft>
                <a:spcPct val="0"/>
              </a:spcAft>
              <a:buFont typeface="Arial" pitchFamily="34" charset="0"/>
              <a:buNone/>
              <a:defRPr sz="3200"/>
            </a:lvl4pPr>
            <a:lvl5pPr marL="1828800" indent="0" algn="l" rtl="0" eaLnBrk="0" fontAlgn="base" hangingPunct="0">
              <a:spcBef>
                <a:spcPct val="20000"/>
              </a:spcBef>
              <a:spcAft>
                <a:spcPct val="0"/>
              </a:spcAft>
              <a:buFont typeface="Arial" pitchFamily="34" charset="0"/>
              <a:buNone/>
              <a:defRPr sz="3200"/>
            </a:lvl5pPr>
          </a:lstStyle>
          <a:p>
            <a:pPr lvl="0"/>
            <a:r>
              <a:rPr lang="lt-LT" smtClean="0"/>
              <a:t>Spustelėję redag. ruoš. teksto stilių</a:t>
            </a:r>
          </a:p>
          <a:p>
            <a:pPr lvl="1"/>
            <a:endParaRPr lang="lt-LT"/>
          </a:p>
        </p:txBody>
      </p:sp>
      <p:sp>
        <p:nvSpPr>
          <p:cNvPr id="5" name="Turinio vietos rezervavimo ženklas 4"/>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rtl="0" eaLnBrk="0" fontAlgn="base" hangingPunct="0">
              <a:spcBef>
                <a:spcPct val="20000"/>
              </a:spcBef>
              <a:spcAft>
                <a:spcPct val="0"/>
              </a:spcAft>
              <a:buFont typeface="Arial" pitchFamily="34" charset="0"/>
              <a:buNone/>
              <a:defRPr sz="3200"/>
            </a:lvl1pPr>
            <a:lvl2pPr marL="457200" indent="0" algn="l" rtl="0" eaLnBrk="0" fontAlgn="base" hangingPunct="0">
              <a:spcBef>
                <a:spcPct val="20000"/>
              </a:spcBef>
              <a:spcAft>
                <a:spcPct val="0"/>
              </a:spcAft>
              <a:buFont typeface="Arial" pitchFamily="34" charset="0"/>
              <a:buNone/>
              <a:defRPr sz="3200"/>
            </a:lvl2pPr>
            <a:lvl3pPr marL="914400" indent="0" algn="l" rtl="0" eaLnBrk="0" fontAlgn="base" hangingPunct="0">
              <a:spcBef>
                <a:spcPct val="20000"/>
              </a:spcBef>
              <a:spcAft>
                <a:spcPct val="0"/>
              </a:spcAft>
              <a:buFont typeface="Arial" pitchFamily="34" charset="0"/>
              <a:buNone/>
              <a:defRPr sz="3200"/>
            </a:lvl3pPr>
            <a:lvl4pPr marL="1371600" indent="0" algn="l" rtl="0" eaLnBrk="0" fontAlgn="base" hangingPunct="0">
              <a:spcBef>
                <a:spcPct val="20000"/>
              </a:spcBef>
              <a:spcAft>
                <a:spcPct val="0"/>
              </a:spcAft>
              <a:buFont typeface="Arial" pitchFamily="34" charset="0"/>
              <a:buNone/>
              <a:defRPr sz="3200"/>
            </a:lvl4pPr>
            <a:lvl5pPr marL="1828800" indent="0" algn="l" rtl="0" eaLnBrk="0" fontAlgn="base" hangingPunct="0">
              <a:spcBef>
                <a:spcPct val="20000"/>
              </a:spcBef>
              <a:spcAft>
                <a:spcPct val="0"/>
              </a:spcAft>
              <a:buFont typeface="Arial" pitchFamily="34" charset="0"/>
              <a:buNone/>
              <a:defRPr sz="3200"/>
            </a:lvl5pPr>
          </a:lstStyle>
          <a:p>
            <a:pPr lvl="0"/>
            <a:r>
              <a:rPr lang="lt-LT" smtClean="0"/>
              <a:t>Spustelėję redag. ruoš. teksto stilių</a:t>
            </a:r>
          </a:p>
          <a:p>
            <a:pPr lvl="1"/>
            <a:endParaRPr lang="lt-LT"/>
          </a:p>
        </p:txBody>
      </p:sp>
      <p:pic>
        <p:nvPicPr>
          <p:cNvPr id="6" name="Paveikslėlis 5"/>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155448" y="2234336"/>
            <a:ext cx="857250" cy="857250"/>
          </a:xfrm>
          <a:prstGeom prst="rect">
            <a:avLst/>
          </a:prstGeom>
        </p:spPr>
      </p:pic>
      <p:pic>
        <p:nvPicPr>
          <p:cNvPr id="7" name="Paveikslėlis 6"/>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p14="http://schemas.microsoft.com/office/powerpoint/2010/main" xmlns="" val="42732547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Mouse Mischief 2 - 2 Choices Left">
    <p:spTree>
      <p:nvGrpSpPr>
        <p:cNvPr id="1" name=""/>
        <p:cNvGrpSpPr/>
        <p:nvPr/>
      </p:nvGrpSpPr>
      <p:grpSpPr>
        <a:xfrm>
          <a:off x="0" y="0"/>
          <a:ext cx="0" cy="0"/>
          <a:chOff x="0" y="0"/>
          <a:chExt cx="0" cy="0"/>
        </a:xfrm>
      </p:grpSpPr>
      <p:sp>
        <p:nvSpPr>
          <p:cNvPr id="3" name="Teksto vietos rezervavimo ženklas 2"/>
          <p:cNvSpPr>
            <a:spLocks noGrp="1"/>
          </p:cNvSpPr>
          <p:nvPr>
            <p:ph type="body" sz="quarter" idx="10"/>
          </p:nvPr>
        </p:nvSpPr>
        <p:spPr>
          <a:xfrm>
            <a:off x="155448" y="116586"/>
            <a:ext cx="8833104" cy="759181"/>
          </a:xfrm>
          <a:prstGeom prst="rect">
            <a:avLst/>
          </a:prstGeom>
        </p:spPr>
        <p:txBody>
          <a:bodyPr vert="horz" wrap="square" anchor="ctr" anchorCtr="1">
            <a:normAutofit/>
          </a:bodyPr>
          <a:lstStyle>
            <a:lvl1pPr marL="0" indent="0" algn="ctr" rtl="0" eaLnBrk="0" fontAlgn="base" hangingPunct="0">
              <a:spcBef>
                <a:spcPct val="20000"/>
              </a:spcBef>
              <a:spcAft>
                <a:spcPct val="0"/>
              </a:spcAft>
              <a:buFont typeface="Arial" pitchFamily="34" charset="0"/>
              <a:buNone/>
              <a:defRPr/>
            </a:lvl1pPr>
            <a:lvl2pPr marL="457200" indent="0" algn="ctr" rtl="0" eaLnBrk="0" fontAlgn="base" hangingPunct="0">
              <a:spcBef>
                <a:spcPct val="20000"/>
              </a:spcBef>
              <a:spcAft>
                <a:spcPct val="0"/>
              </a:spcAft>
              <a:buFont typeface="Arial" pitchFamily="34" charset="0"/>
              <a:buNone/>
              <a:defRPr/>
            </a:lvl2pPr>
            <a:lvl3pPr marL="914400" indent="0" algn="ctr" rtl="0" eaLnBrk="0" fontAlgn="base" hangingPunct="0">
              <a:spcBef>
                <a:spcPct val="20000"/>
              </a:spcBef>
              <a:spcAft>
                <a:spcPct val="0"/>
              </a:spcAft>
              <a:buFont typeface="Arial" pitchFamily="34" charset="0"/>
              <a:buNone/>
              <a:defRPr/>
            </a:lvl3pPr>
            <a:lvl4pPr marL="1371600" indent="0" algn="ctr" rtl="0" eaLnBrk="0" fontAlgn="base" hangingPunct="0">
              <a:spcBef>
                <a:spcPct val="20000"/>
              </a:spcBef>
              <a:spcAft>
                <a:spcPct val="0"/>
              </a:spcAft>
              <a:buFont typeface="Arial" pitchFamily="34" charset="0"/>
              <a:buNone/>
              <a:defRPr/>
            </a:lvl4pPr>
            <a:lvl5pPr marL="1828800" indent="0" algn="ctr" rtl="0" eaLnBrk="0" fontAlgn="base" hangingPunct="0">
              <a:spcBef>
                <a:spcPct val="20000"/>
              </a:spcBef>
              <a:spcAft>
                <a:spcPct val="0"/>
              </a:spcAft>
              <a:buFont typeface="Arial" pitchFamily="34" charset="0"/>
              <a:buNone/>
              <a:defRPr/>
            </a:lvl5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quarter" idx="11"/>
            <p:custDataLst>
              <p:tags r:id="rId2"/>
            </p:custDataLst>
          </p:nvPr>
        </p:nvSpPr>
        <p:spPr>
          <a:xfrm>
            <a:off x="1371600" y="1901723"/>
            <a:ext cx="7388352" cy="1522476"/>
          </a:xfrm>
          <a:prstGeom prst="rect">
            <a:avLst/>
          </a:prstGeom>
        </p:spPr>
        <p:txBody>
          <a:bodyPr vert="horz" wrap="square" lIns="90877" tIns="43391" rIns="90877" bIns="43391" anchor="ctr">
            <a:normAutofit/>
          </a:bodyPr>
          <a:lstStyle>
            <a:lvl1pPr marL="0" indent="0" algn="l" rtl="0" eaLnBrk="0" fontAlgn="base" hangingPunct="0">
              <a:spcBef>
                <a:spcPct val="20000"/>
              </a:spcBef>
              <a:spcAft>
                <a:spcPct val="0"/>
              </a:spcAft>
              <a:buFont typeface="Arial" pitchFamily="34" charset="0"/>
              <a:buNone/>
              <a:defRPr sz="3200"/>
            </a:lvl1pPr>
            <a:lvl2pPr marL="457200" indent="0" algn="l" rtl="0" eaLnBrk="0" fontAlgn="base" hangingPunct="0">
              <a:spcBef>
                <a:spcPct val="20000"/>
              </a:spcBef>
              <a:spcAft>
                <a:spcPct val="0"/>
              </a:spcAft>
              <a:buFont typeface="Arial" pitchFamily="34" charset="0"/>
              <a:buNone/>
              <a:defRPr sz="3200"/>
            </a:lvl2pPr>
            <a:lvl3pPr marL="914400" indent="0" algn="l" rtl="0" eaLnBrk="0" fontAlgn="base" hangingPunct="0">
              <a:spcBef>
                <a:spcPct val="20000"/>
              </a:spcBef>
              <a:spcAft>
                <a:spcPct val="0"/>
              </a:spcAft>
              <a:buFont typeface="Arial" pitchFamily="34" charset="0"/>
              <a:buNone/>
              <a:defRPr sz="3200"/>
            </a:lvl3pPr>
            <a:lvl4pPr marL="1371600" indent="0" algn="l" rtl="0" eaLnBrk="0" fontAlgn="base" hangingPunct="0">
              <a:spcBef>
                <a:spcPct val="20000"/>
              </a:spcBef>
              <a:spcAft>
                <a:spcPct val="0"/>
              </a:spcAft>
              <a:buFont typeface="Arial" pitchFamily="34" charset="0"/>
              <a:buNone/>
              <a:defRPr sz="3200"/>
            </a:lvl4pPr>
            <a:lvl5pPr marL="1828800" indent="0" algn="l" rtl="0" eaLnBrk="0" fontAlgn="base" hangingPunct="0">
              <a:spcBef>
                <a:spcPct val="20000"/>
              </a:spcBef>
              <a:spcAft>
                <a:spcPct val="0"/>
              </a:spcAft>
              <a:buFont typeface="Arial" pitchFamily="34" charset="0"/>
              <a:buNone/>
              <a:defRPr sz="3200"/>
            </a:lvl5pPr>
          </a:lstStyle>
          <a:p>
            <a:pPr lvl="0"/>
            <a:r>
              <a:rPr lang="lt-LT" smtClean="0"/>
              <a:t>Spustelėję redag. ruoš. teksto stilių</a:t>
            </a:r>
          </a:p>
          <a:p>
            <a:pPr lvl="1"/>
            <a:endParaRPr lang="lt-LT"/>
          </a:p>
        </p:txBody>
      </p:sp>
      <p:sp>
        <p:nvSpPr>
          <p:cNvPr id="5" name="Turinio vietos rezervavimo ženklas 4"/>
          <p:cNvSpPr>
            <a:spLocks noGrp="1"/>
          </p:cNvSpPr>
          <p:nvPr>
            <p:ph sz="quarter" idx="12"/>
            <p:custDataLst>
              <p:tags r:id="rId3"/>
            </p:custDataLst>
          </p:nvPr>
        </p:nvSpPr>
        <p:spPr>
          <a:xfrm>
            <a:off x="1371600" y="3540785"/>
            <a:ext cx="7388352" cy="1522476"/>
          </a:xfrm>
          <a:prstGeom prst="rect">
            <a:avLst/>
          </a:prstGeom>
        </p:spPr>
        <p:txBody>
          <a:bodyPr vert="horz" wrap="square" lIns="90877" tIns="43391" rIns="90877" bIns="43391" anchor="ctr">
            <a:normAutofit/>
          </a:bodyPr>
          <a:lstStyle>
            <a:lvl1pPr marL="0" indent="0" algn="l" rtl="0" eaLnBrk="0" fontAlgn="base" hangingPunct="0">
              <a:spcBef>
                <a:spcPct val="20000"/>
              </a:spcBef>
              <a:spcAft>
                <a:spcPct val="0"/>
              </a:spcAft>
              <a:buFont typeface="Arial" pitchFamily="34" charset="0"/>
              <a:buNone/>
              <a:defRPr sz="3200"/>
            </a:lvl1pPr>
            <a:lvl2pPr marL="457200" indent="0" algn="l" rtl="0" eaLnBrk="0" fontAlgn="base" hangingPunct="0">
              <a:spcBef>
                <a:spcPct val="20000"/>
              </a:spcBef>
              <a:spcAft>
                <a:spcPct val="0"/>
              </a:spcAft>
              <a:buFont typeface="Arial" pitchFamily="34" charset="0"/>
              <a:buNone/>
              <a:defRPr sz="3200"/>
            </a:lvl2pPr>
            <a:lvl3pPr marL="914400" indent="0" algn="l" rtl="0" eaLnBrk="0" fontAlgn="base" hangingPunct="0">
              <a:spcBef>
                <a:spcPct val="20000"/>
              </a:spcBef>
              <a:spcAft>
                <a:spcPct val="0"/>
              </a:spcAft>
              <a:buFont typeface="Arial" pitchFamily="34" charset="0"/>
              <a:buNone/>
              <a:defRPr sz="3200"/>
            </a:lvl3pPr>
            <a:lvl4pPr marL="1371600" indent="0" algn="l" rtl="0" eaLnBrk="0" fontAlgn="base" hangingPunct="0">
              <a:spcBef>
                <a:spcPct val="20000"/>
              </a:spcBef>
              <a:spcAft>
                <a:spcPct val="0"/>
              </a:spcAft>
              <a:buFont typeface="Arial" pitchFamily="34" charset="0"/>
              <a:buNone/>
              <a:defRPr sz="3200"/>
            </a:lvl4pPr>
            <a:lvl5pPr marL="1828800" indent="0" algn="l" rtl="0" eaLnBrk="0" fontAlgn="base" hangingPunct="0">
              <a:spcBef>
                <a:spcPct val="20000"/>
              </a:spcBef>
              <a:spcAft>
                <a:spcPct val="0"/>
              </a:spcAft>
              <a:buFont typeface="Arial" pitchFamily="34" charset="0"/>
              <a:buNone/>
              <a:defRPr sz="3200"/>
            </a:lvl5pPr>
          </a:lstStyle>
          <a:p>
            <a:pPr lvl="0"/>
            <a:r>
              <a:rPr lang="lt-LT" smtClean="0"/>
              <a:t>Spustelėję redag. ruoš. teksto stilių</a:t>
            </a:r>
          </a:p>
          <a:p>
            <a:pPr lvl="1"/>
            <a:endParaRPr lang="lt-LT"/>
          </a:p>
        </p:txBody>
      </p:sp>
      <p:pic>
        <p:nvPicPr>
          <p:cNvPr id="6" name="Paveikslėlis 5"/>
          <p:cNvPicPr>
            <a:picLocks/>
          </p:cNvPicPr>
          <p:nvPr userDrawn="1">
            <p:custDataLst>
              <p:tags r:id="rId4"/>
            </p:custDataLst>
          </p:nvPr>
        </p:nvPicPr>
        <p:blipFill>
          <a:blip r:embed="rId7" cstate="print">
            <a:extLst>
              <a:ext uri="{28A0092B-C50C-407E-A947-70E740481C1C}">
                <a14:useLocalDpi xmlns:a14="http://schemas.microsoft.com/office/drawing/2010/main" xmlns="" val="0"/>
              </a:ext>
            </a:extLst>
          </a:blip>
          <a:stretch>
            <a:fillRect/>
          </a:stretch>
        </p:blipFill>
        <p:spPr>
          <a:xfrm>
            <a:off x="155448" y="2234336"/>
            <a:ext cx="857250" cy="857250"/>
          </a:xfrm>
          <a:prstGeom prst="rect">
            <a:avLst/>
          </a:prstGeom>
        </p:spPr>
      </p:pic>
      <p:pic>
        <p:nvPicPr>
          <p:cNvPr id="7" name="Paveikslėlis 6"/>
          <p:cNvPicPr>
            <a:picLocks/>
          </p:cNvPicPr>
          <p:nvPr userDrawn="1">
            <p:custDataLst>
              <p:tags r:id="rId5"/>
            </p:custDataLst>
          </p:nvPr>
        </p:nvPicPr>
        <p:blipFill>
          <a:blip r:embed="rId8" cstate="print">
            <a:extLst>
              <a:ext uri="{28A0092B-C50C-407E-A947-70E740481C1C}">
                <a14:useLocalDpi xmlns:a14="http://schemas.microsoft.com/office/drawing/2010/main" xmlns="" val="0"/>
              </a:ext>
            </a:extLst>
          </a:blip>
          <a:stretch>
            <a:fillRect/>
          </a:stretch>
        </p:blipFill>
        <p:spPr>
          <a:xfrm>
            <a:off x="155448" y="3873398"/>
            <a:ext cx="857250" cy="857250"/>
          </a:xfrm>
          <a:prstGeom prst="rect">
            <a:avLst/>
          </a:prstGeom>
        </p:spPr>
      </p:pic>
    </p:spTree>
    <p:custDataLst>
      <p:custData r:id="rId1"/>
    </p:custDataLst>
    <p:extLst>
      <p:ext uri="{BB962C8B-B14F-4D97-AF65-F5344CB8AC3E}">
        <p14:creationId xmlns:p14="http://schemas.microsoft.com/office/powerpoint/2010/main" xmlns="" val="11814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fld id="{0EAB0777-4C60-462E-A92C-CDAFD498799C}" type="datetimeFigureOut">
              <a:rPr lang="en-US" smtClean="0"/>
              <a:pPr/>
              <a:t>12/10/2015</a:t>
            </a:fld>
            <a:endParaRPr lang="en-US"/>
          </a:p>
        </p:txBody>
      </p:sp>
      <p:sp>
        <p:nvSpPr>
          <p:cNvPr id="6" name="Poraštės vietos rezervavimo ženklas 5"/>
          <p:cNvSpPr>
            <a:spLocks noGrp="1"/>
          </p:cNvSpPr>
          <p:nvPr>
            <p:ph type="ftr" sz="quarter" idx="11"/>
          </p:nvPr>
        </p:nvSpPr>
        <p:spPr/>
        <p:txBody>
          <a:bodyPr/>
          <a:lstStyle>
            <a:lvl1pPr>
              <a:defRPr/>
            </a:lvl1pPr>
          </a:lstStyle>
          <a:p>
            <a:endParaRPr lang="en-US"/>
          </a:p>
        </p:txBody>
      </p:sp>
      <p:sp>
        <p:nvSpPr>
          <p:cNvPr id="7" name="Skaidrės numerio vietos rezervavimo ženklas 6"/>
          <p:cNvSpPr>
            <a:spLocks noGrp="1"/>
          </p:cNvSpPr>
          <p:nvPr>
            <p:ph type="sldNum" sz="quarter" idx="12"/>
          </p:nvPr>
        </p:nvSpPr>
        <p:spPr/>
        <p:txBody>
          <a:bodyPr/>
          <a:lstStyle>
            <a:lvl1pPr>
              <a:defRPr/>
            </a:lvl1pPr>
          </a:lstStyle>
          <a:p>
            <a:fld id="{59DE6EB8-52AB-45EA-A660-3E1EBFA72987}" type="slidenum">
              <a:rPr lang="en-US" smtClean="0"/>
              <a:pPr/>
              <a:t>‹#›</a:t>
            </a:fld>
            <a:endParaRPr lang="en-US"/>
          </a:p>
        </p:txBody>
      </p:sp>
    </p:spTree>
    <p:extLst>
      <p:ext uri="{BB962C8B-B14F-4D97-AF65-F5344CB8AC3E}">
        <p14:creationId xmlns:p14="http://schemas.microsoft.com/office/powerpoint/2010/main" xmlns="" val="26531346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1.jpe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B3AFFF1-9C47-49F0-AE12-AF188F3F4E82}" type="datetime1">
              <a:rPr lang="en-US" smtClean="0"/>
              <a:pPr/>
              <a:t>12/10/2015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8237106-F2ED-405E-BC33-CC3CF42620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 id="2147484559" r:id="rId12"/>
    <p:sldLayoutId id="2147484560" r:id="rId13"/>
    <p:sldLayoutId id="2147484561" r:id="rId14"/>
    <p:sldLayoutId id="2147484562" r:id="rId15"/>
    <p:sldLayoutId id="2147484563" r:id="rId16"/>
    <p:sldLayoutId id="2147484564" r:id="rId17"/>
    <p:sldLayoutId id="2147484565" r:id="rId18"/>
    <p:sldLayoutId id="2147484566" r:id="rId19"/>
    <p:sldLayoutId id="2147484567" r:id="rId20"/>
    <p:sldLayoutId id="2147484513" r:id="rId21"/>
    <p:sldLayoutId id="2147484515" r:id="rId22"/>
    <p:sldLayoutId id="2147484516" r:id="rId23"/>
    <p:sldLayoutId id="2147484519" r:id="rId24"/>
    <p:sldLayoutId id="2147484349" r:id="rId25"/>
    <p:sldLayoutId id="2147484104" r:id="rId26"/>
    <p:sldLayoutId id="2147484106" r:id="rId27"/>
    <p:sldLayoutId id="2147484108" r:id="rId28"/>
    <p:sldLayoutId id="2147484109" r:id="rId29"/>
    <p:sldLayoutId id="2147484110" r:id="rId30"/>
    <p:sldLayoutId id="2147484111" r:id="rId31"/>
    <p:sldLayoutId id="2147484113" r:id="rId32"/>
    <p:sldLayoutId id="2147484114" r:id="rId33"/>
    <p:sldLayoutId id="2147484115" r:id="rId34"/>
    <p:sldLayoutId id="2147484117" r:id="rId35"/>
    <p:sldLayoutId id="2147484118" r:id="rId36"/>
    <p:sldLayoutId id="2147484119" r:id="rId37"/>
    <p:sldLayoutId id="2147484120" r:id="rId38"/>
    <p:sldLayoutId id="2147484121" r:id="rId39"/>
    <p:sldLayoutId id="2147484122" r:id="rId40"/>
    <p:sldLayoutId id="2147484123" r:id="rId41"/>
    <p:sldLayoutId id="2147484124" r:id="rId42"/>
    <p:sldLayoutId id="2147484125" r:id="rId43"/>
    <p:sldLayoutId id="2147484126" r:id="rId44"/>
    <p:sldLayoutId id="2147484127" r:id="rId45"/>
    <p:sldLayoutId id="2147484128" r:id="rId46"/>
    <p:sldLayoutId id="2147484130" r:id="rId47"/>
    <p:sldLayoutId id="2147484131" r:id="rId48"/>
    <p:sldLayoutId id="2147484132" r:id="rId49"/>
    <p:sldLayoutId id="2147484146" r:id="rId50"/>
    <p:sldLayoutId id="2147484147" r:id="rId51"/>
    <p:sldLayoutId id="2147484148" r:id="rId52"/>
    <p:sldLayoutId id="2147484149" r:id="rId53"/>
    <p:sldLayoutId id="2147484150" r:id="rId54"/>
    <p:sldLayoutId id="2147484151" r:id="rId55"/>
    <p:sldLayoutId id="2147484152" r:id="rId56"/>
    <p:sldLayoutId id="2147484153" r:id="rId57"/>
    <p:sldLayoutId id="2147484154" r:id="rId58"/>
    <p:sldLayoutId id="2147484157" r:id="rId59"/>
    <p:sldLayoutId id="2147484158" r:id="rId60"/>
    <p:sldLayoutId id="2147484159" r:id="rId61"/>
    <p:sldLayoutId id="2147484161" r:id="rId62"/>
    <p:sldLayoutId id="2147484162" r:id="rId63"/>
    <p:sldLayoutId id="2147484164" r:id="rId64"/>
    <p:sldLayoutId id="2147484165" r:id="rId65"/>
    <p:sldLayoutId id="2147484166" r:id="rId66"/>
    <p:sldLayoutId id="2147484167" r:id="rId67"/>
    <p:sldLayoutId id="2147484168" r:id="rId68"/>
    <p:sldLayoutId id="2147484169" r:id="rId69"/>
    <p:sldLayoutId id="2147484351" r:id="rId70"/>
    <p:sldLayoutId id="2147484356" r:id="rId71"/>
    <p:sldLayoutId id="2147484357" r:id="rId72"/>
    <p:sldLayoutId id="2147484359" r:id="rId73"/>
    <p:sldLayoutId id="2147484360" r:id="rId74"/>
    <p:sldLayoutId id="2147484361" r:id="rId75"/>
    <p:sldLayoutId id="2147484522" r:id="rId76"/>
    <p:sldLayoutId id="2147484524" r:id="rId77"/>
    <p:sldLayoutId id="2147484527" r:id="rId78"/>
    <p:sldLayoutId id="2147484528" r:id="rId79"/>
    <p:sldLayoutId id="2147484529" r:id="rId80"/>
    <p:sldLayoutId id="2147484531" r:id="rId81"/>
    <p:sldLayoutId id="2147484544" r:id="rId82"/>
    <p:sldLayoutId id="2147484545" r:id="rId8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1.png"/><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image" Target="../media/image10.pn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0.jpeg"/><Relationship Id="rId5" Type="http://schemas.openxmlformats.org/officeDocument/2006/relationships/image" Target="../media/image29.gif"/><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0.wdp"/><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8.xml"/><Relationship Id="rId7" Type="http://schemas.microsoft.com/office/2007/relationships/hdphoto" Target="../media/hdphoto13.wdp"/><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image" Target="../media/image37.png"/><Relationship Id="rId5" Type="http://schemas.microsoft.com/office/2007/relationships/hdphoto" Target="../media/hdphoto12.wdp"/><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image" Target="../media/image10.png"/><Relationship Id="rId2" Type="http://schemas.openxmlformats.org/officeDocument/2006/relationships/tags" Target="../tags/tag334.xml"/><Relationship Id="rId1" Type="http://schemas.openxmlformats.org/officeDocument/2006/relationships/tags" Target="../tags/tag333.xml"/><Relationship Id="rId6" Type="http://schemas.microsoft.com/office/2007/relationships/hdphoto" Target="../media/hdphoto14.wdp"/><Relationship Id="rId5" Type="http://schemas.openxmlformats.org/officeDocument/2006/relationships/image" Target="../media/image38.png"/><Relationship Id="rId10" Type="http://schemas.openxmlformats.org/officeDocument/2006/relationships/image" Target="../media/image40.jpeg"/><Relationship Id="rId4" Type="http://schemas.openxmlformats.org/officeDocument/2006/relationships/notesSlide" Target="../notesSlides/notesSlide7.xml"/><Relationship Id="rId9"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giesmes.lt/giesme/211/pla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8.xml"/><Relationship Id="rId7" Type="http://schemas.openxmlformats.org/officeDocument/2006/relationships/image" Target="../media/image45.png"/><Relationship Id="rId2" Type="http://schemas.openxmlformats.org/officeDocument/2006/relationships/slideLayout" Target="../slideLayouts/slideLayout20.xml"/><Relationship Id="rId1" Type="http://schemas.openxmlformats.org/officeDocument/2006/relationships/tags" Target="../tags/tag33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hyperlink" Target="http://www.sonastik.ee/" TargetMode="External"/><Relationship Id="rId2" Type="http://schemas.openxmlformats.org/officeDocument/2006/relationships/image" Target="../media/image47.gif"/><Relationship Id="rId1" Type="http://schemas.openxmlformats.org/officeDocument/2006/relationships/slideLayout" Target="../slideLayouts/slideLayout2.xml"/><Relationship Id="rId6" Type="http://schemas.openxmlformats.org/officeDocument/2006/relationships/hyperlink" Target="http://methodmum.blogspot.com/" TargetMode="External"/><Relationship Id="rId5" Type="http://schemas.openxmlformats.org/officeDocument/2006/relationships/hyperlink" Target="http://www.free-power-point-templates.com/" TargetMode="External"/><Relationship Id="rId4" Type="http://schemas.openxmlformats.org/officeDocument/2006/relationships/hyperlink" Target="http://www.clipartof.com/"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tags" Target="../tags/tag324.xml"/><Relationship Id="rId1" Type="http://schemas.openxmlformats.org/officeDocument/2006/relationships/tags" Target="../tags/tag323.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439850"/>
          </a:xfrm>
        </p:spPr>
        <p:txBody>
          <a:bodyPr/>
          <a:lstStyle/>
          <a:p>
            <a:r>
              <a:rPr lang="lt-LT" sz="3200" dirty="0" smtClean="0">
                <a:solidFill>
                  <a:srgbClr val="C00000"/>
                </a:solidFill>
                <a:latin typeface="Times New Roman" pitchFamily="18" charset="0"/>
                <a:cs typeface="Times New Roman" pitchFamily="18" charset="0"/>
              </a:rPr>
              <a:t/>
            </a:r>
            <a:br>
              <a:rPr lang="lt-LT" sz="3200" dirty="0" smtClean="0">
                <a:solidFill>
                  <a:srgbClr val="C00000"/>
                </a:solidFill>
                <a:latin typeface="Times New Roman" pitchFamily="18" charset="0"/>
                <a:cs typeface="Times New Roman" pitchFamily="18" charset="0"/>
              </a:rPr>
            </a:br>
            <a:r>
              <a:rPr lang="lt-LT" sz="3200" dirty="0" smtClean="0">
                <a:solidFill>
                  <a:srgbClr val="C00000"/>
                </a:solidFill>
                <a:latin typeface="Times New Roman" pitchFamily="18" charset="0"/>
                <a:cs typeface="Times New Roman" pitchFamily="18" charset="0"/>
              </a:rPr>
              <a:t>TEMA:</a:t>
            </a:r>
            <a:r>
              <a:rPr lang="lt-LT" dirty="0" smtClean="0">
                <a:latin typeface="Times New Roman" pitchFamily="18" charset="0"/>
                <a:cs typeface="Times New Roman" pitchFamily="18" charset="0"/>
              </a:rPr>
              <a:t> </a:t>
            </a:r>
            <a:endParaRPr lang="lt-LT" dirty="0">
              <a:latin typeface="Times New Roman" pitchFamily="18" charset="0"/>
              <a:cs typeface="Times New Roman" pitchFamily="18" charset="0"/>
            </a:endParaRPr>
          </a:p>
        </p:txBody>
      </p:sp>
      <p:sp>
        <p:nvSpPr>
          <p:cNvPr id="3" name="Turinio vietos rezervavimo ženklas 2"/>
          <p:cNvSpPr>
            <a:spLocks noGrp="1"/>
          </p:cNvSpPr>
          <p:nvPr>
            <p:ph idx="1"/>
          </p:nvPr>
        </p:nvSpPr>
        <p:spPr/>
        <p:txBody>
          <a:bodyPr/>
          <a:lstStyle/>
          <a:p>
            <a:pPr algn="ctr">
              <a:buNone/>
            </a:pPr>
            <a:endParaRPr lang="lt-LT" sz="3600" dirty="0" smtClean="0"/>
          </a:p>
          <a:p>
            <a:pPr algn="ctr">
              <a:buNone/>
            </a:pPr>
            <a:endParaRPr lang="lt-LT" sz="3600" dirty="0" smtClean="0"/>
          </a:p>
          <a:p>
            <a:pPr algn="ctr">
              <a:buNone/>
            </a:pPr>
            <a:r>
              <a:rPr lang="lt-LT" sz="3600" b="1" dirty="0" smtClean="0">
                <a:solidFill>
                  <a:srgbClr val="C00000"/>
                </a:solidFill>
                <a:latin typeface="Times New Roman" pitchFamily="18" charset="0"/>
                <a:cs typeface="Times New Roman" pitchFamily="18" charset="0"/>
              </a:rPr>
              <a:t>MEILĖS </a:t>
            </a:r>
            <a:r>
              <a:rPr lang="lt-LT" sz="3600" b="1" dirty="0" smtClean="0">
                <a:solidFill>
                  <a:srgbClr val="C00000"/>
                </a:solidFill>
                <a:latin typeface="Times New Roman" pitchFamily="18" charset="0"/>
                <a:cs typeface="Times New Roman" pitchFamily="18" charset="0"/>
              </a:rPr>
              <a:t>DOVANA</a:t>
            </a:r>
            <a:endParaRPr lang="lt-LT" sz="3600" b="1" dirty="0">
              <a:solidFill>
                <a:srgbClr val="C00000"/>
              </a:solidFill>
              <a:latin typeface="Times New Roman" pitchFamily="18" charset="0"/>
              <a:cs typeface="Times New Roman" pitchFamily="18" charset="0"/>
            </a:endParaRPr>
          </a:p>
        </p:txBody>
      </p:sp>
      <p:sp>
        <p:nvSpPr>
          <p:cNvPr id="4" name="Širdis 3"/>
          <p:cNvSpPr/>
          <p:nvPr/>
        </p:nvSpPr>
        <p:spPr>
          <a:xfrm rot="19545633">
            <a:off x="5962037" y="4020538"/>
            <a:ext cx="2792060" cy="2245950"/>
          </a:xfrm>
          <a:prstGeom prst="heart">
            <a:avLst/>
          </a:prstGeom>
          <a:solidFill>
            <a:srgbClr val="EF5F1F"/>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solidFill>
                <a:srgbClr val="FFFF00"/>
              </a:solidFill>
              <a:latin typeface="Times New Roman" pitchFamily="18" charset="0"/>
              <a:cs typeface="Times New Roman" pitchFamily="18" charset="0"/>
            </a:endParaRPr>
          </a:p>
          <a:p>
            <a:pPr algn="ctr"/>
            <a:endParaRPr lang="en-US" sz="1000" b="1" dirty="0" smtClean="0">
              <a:solidFill>
                <a:srgbClr val="FFFF00"/>
              </a:solidFill>
              <a:latin typeface="Times New Roman" pitchFamily="18" charset="0"/>
              <a:cs typeface="Times New Roman" pitchFamily="18" charset="0"/>
            </a:endParaRPr>
          </a:p>
          <a:p>
            <a:pPr algn="ctr"/>
            <a:endParaRPr lang="en-US" sz="1000" b="1" dirty="0" smtClean="0">
              <a:solidFill>
                <a:srgbClr val="FFFF00"/>
              </a:solidFill>
              <a:latin typeface="Times New Roman" pitchFamily="18" charset="0"/>
              <a:cs typeface="Times New Roman" pitchFamily="18" charset="0"/>
            </a:endParaRPr>
          </a:p>
          <a:p>
            <a:pPr algn="ctr"/>
            <a:endParaRPr lang="en-US" sz="900" b="1" dirty="0" smtClean="0">
              <a:solidFill>
                <a:srgbClr val="FFFF00"/>
              </a:solidFill>
              <a:latin typeface="Times New Roman" pitchFamily="18" charset="0"/>
              <a:cs typeface="Times New Roman" pitchFamily="18" charset="0"/>
            </a:endParaRPr>
          </a:p>
          <a:p>
            <a:pPr algn="ctr"/>
            <a:r>
              <a:rPr lang="lt-LT" sz="2000" b="1" dirty="0" smtClean="0">
                <a:solidFill>
                  <a:srgbClr val="FFFF00"/>
                </a:solidFill>
                <a:latin typeface="Times New Roman" pitchFamily="18" charset="0"/>
                <a:cs typeface="Times New Roman" pitchFamily="18" charset="0"/>
              </a:rPr>
              <a:t>.</a:t>
            </a:r>
            <a:endParaRPr lang="lt-LT" sz="2000" b="1" dirty="0">
              <a:solidFill>
                <a:srgbClr val="FFFF00"/>
              </a:solidFill>
              <a:latin typeface="Times New Roman" pitchFamily="18" charset="0"/>
              <a:cs typeface="Times New Roman" pitchFamily="18" charset="0"/>
            </a:endParaRPr>
          </a:p>
        </p:txBody>
      </p:sp>
      <p:sp>
        <p:nvSpPr>
          <p:cNvPr id="5" name="Širdis 4"/>
          <p:cNvSpPr/>
          <p:nvPr/>
        </p:nvSpPr>
        <p:spPr>
          <a:xfrm rot="2205532">
            <a:off x="680261" y="3873268"/>
            <a:ext cx="2497064" cy="2386963"/>
          </a:xfrm>
          <a:prstGeom prst="heart">
            <a:avLst/>
          </a:prstGeom>
          <a:solidFill>
            <a:srgbClr val="EF5F1F"/>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solidFill>
                <a:srgbClr val="FFFF00"/>
              </a:solidFill>
              <a:latin typeface="Times New Roman" pitchFamily="18" charset="0"/>
              <a:cs typeface="Times New Roman" pitchFamily="18" charset="0"/>
            </a:endParaRPr>
          </a:p>
          <a:p>
            <a:pPr algn="ctr"/>
            <a:endParaRPr lang="en-US" sz="1000" b="1" dirty="0" smtClean="0">
              <a:solidFill>
                <a:srgbClr val="FFFF00"/>
              </a:solidFill>
              <a:latin typeface="Times New Roman" pitchFamily="18" charset="0"/>
              <a:cs typeface="Times New Roman" pitchFamily="18" charset="0"/>
            </a:endParaRPr>
          </a:p>
          <a:p>
            <a:pPr algn="ctr"/>
            <a:endParaRPr lang="en-US" sz="1000" b="1" dirty="0" smtClean="0">
              <a:solidFill>
                <a:srgbClr val="FFFF00"/>
              </a:solidFill>
              <a:latin typeface="Times New Roman" pitchFamily="18" charset="0"/>
              <a:cs typeface="Times New Roman" pitchFamily="18" charset="0"/>
            </a:endParaRPr>
          </a:p>
          <a:p>
            <a:pPr algn="ctr"/>
            <a:endParaRPr lang="en-US" sz="900" b="1" dirty="0" smtClean="0">
              <a:solidFill>
                <a:srgbClr val="FFFF00"/>
              </a:solidFill>
              <a:latin typeface="Times New Roman" pitchFamily="18" charset="0"/>
              <a:cs typeface="Times New Roman" pitchFamily="18" charset="0"/>
            </a:endParaRPr>
          </a:p>
          <a:p>
            <a:pPr algn="ctr"/>
            <a:endParaRPr lang="en-US" sz="900" b="1" dirty="0" smtClean="0">
              <a:solidFill>
                <a:srgbClr val="FFFF00"/>
              </a:solidFill>
              <a:latin typeface="Times New Roman" pitchFamily="18" charset="0"/>
              <a:cs typeface="Times New Roman" pitchFamily="18" charset="0"/>
            </a:endParaRPr>
          </a:p>
          <a:p>
            <a:pPr algn="ctr"/>
            <a:r>
              <a:rPr lang="lt-LT" sz="2000" b="1" dirty="0" smtClean="0">
                <a:solidFill>
                  <a:srgbClr val="FFFF00"/>
                </a:solidFill>
                <a:latin typeface="Times New Roman" pitchFamily="18" charset="0"/>
                <a:cs typeface="Times New Roman" pitchFamily="18" charset="0"/>
              </a:rPr>
              <a:t>.</a:t>
            </a:r>
            <a:endParaRPr lang="lt-LT"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476672"/>
            <a:ext cx="8229600" cy="5649491"/>
          </a:xfrm>
        </p:spPr>
        <p:txBody>
          <a:bodyPr/>
          <a:lstStyle/>
          <a:p>
            <a:pPr marL="0" indent="0" algn="ctr">
              <a:buNone/>
            </a:pPr>
            <a:r>
              <a:rPr lang="lt-LT" b="1" dirty="0">
                <a:solidFill>
                  <a:schemeClr val="accent2"/>
                </a:solidFill>
                <a:latin typeface="Times New Roman" pitchFamily="18" charset="0"/>
                <a:cs typeface="Times New Roman" pitchFamily="18" charset="0"/>
              </a:rPr>
              <a:t>Vargšė našlė davė ne iš to, kas jai atlieka. Ji atidavė viską, </a:t>
            </a:r>
            <a:r>
              <a:rPr lang="lt-LT" b="1" dirty="0" smtClean="0">
                <a:solidFill>
                  <a:schemeClr val="accent2"/>
                </a:solidFill>
                <a:latin typeface="Times New Roman" pitchFamily="18" charset="0"/>
                <a:cs typeface="Times New Roman" pitchFamily="18" charset="0"/>
              </a:rPr>
              <a:t>ką turėjo </a:t>
            </a:r>
            <a:r>
              <a:rPr lang="lt-LT" b="1" dirty="0">
                <a:solidFill>
                  <a:schemeClr val="accent2"/>
                </a:solidFill>
                <a:latin typeface="Times New Roman" pitchFamily="18" charset="0"/>
                <a:cs typeface="Times New Roman" pitchFamily="18" charset="0"/>
              </a:rPr>
              <a:t>pragyvenimui. Ji turėjo tik du smulkius pinigėlius ir juos atidavė. Dabar ji nieko nebeturi. </a:t>
            </a:r>
          </a:p>
        </p:txBody>
      </p:sp>
      <p:pic>
        <p:nvPicPr>
          <p:cNvPr id="21506" name="Picture 2" descr="pinigin&amp;edot;"/>
          <p:cNvPicPr>
            <a:picLocks noChangeAspect="1" noChangeArrowheads="1"/>
          </p:cNvPicPr>
          <p:nvPr/>
        </p:nvPicPr>
        <p:blipFill>
          <a:blip r:embed="rId2" cstate="print"/>
          <a:srcRect/>
          <a:stretch>
            <a:fillRect/>
          </a:stretch>
        </p:blipFill>
        <p:spPr bwMode="auto">
          <a:xfrm>
            <a:off x="2555776" y="3068960"/>
            <a:ext cx="3888432" cy="2657723"/>
          </a:xfrm>
          <a:prstGeom prst="rect">
            <a:avLst/>
          </a:prstGeom>
          <a:noFill/>
        </p:spPr>
      </p:pic>
    </p:spTree>
    <p:extLst>
      <p:ext uri="{BB962C8B-B14F-4D97-AF65-F5344CB8AC3E}">
        <p14:creationId xmlns:p14="http://schemas.microsoft.com/office/powerpoint/2010/main" xmlns="" val="3950833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p:cNvSpPr>
            <a:spLocks noGrp="1"/>
          </p:cNvSpPr>
          <p:nvPr>
            <p:ph sz="quarter" idx="11"/>
          </p:nvPr>
        </p:nvSpPr>
        <p:spPr>
          <a:xfrm>
            <a:off x="1371600" y="1901723"/>
            <a:ext cx="2768352" cy="1522476"/>
          </a:xfrm>
        </p:spPr>
        <p:txBody>
          <a:bodyPr>
            <a:normAutofit/>
          </a:bodyPr>
          <a:lstStyle/>
          <a:p>
            <a:endParaRPr lang="lt-LT" sz="1000" b="1" dirty="0" smtClean="0">
              <a:solidFill>
                <a:srgbClr val="009900"/>
              </a:solidFill>
              <a:latin typeface="Times New Roman" pitchFamily="18" charset="0"/>
              <a:cs typeface="Times New Roman" pitchFamily="18" charset="0"/>
            </a:endParaRPr>
          </a:p>
          <a:p>
            <a:endParaRPr lang="lt-LT" sz="1000" b="1" dirty="0" smtClean="0">
              <a:solidFill>
                <a:srgbClr val="009900"/>
              </a:solidFill>
              <a:latin typeface="Times New Roman" pitchFamily="18" charset="0"/>
              <a:cs typeface="Times New Roman" pitchFamily="18" charset="0"/>
            </a:endParaRPr>
          </a:p>
          <a:p>
            <a:endParaRPr lang="lt-LT" sz="1000" b="1" dirty="0" smtClean="0">
              <a:solidFill>
                <a:srgbClr val="009900"/>
              </a:solidFill>
              <a:latin typeface="Times New Roman" pitchFamily="18" charset="0"/>
              <a:cs typeface="Times New Roman" pitchFamily="18" charset="0"/>
            </a:endParaRPr>
          </a:p>
          <a:p>
            <a:r>
              <a:rPr lang="lt-LT" sz="2800" b="1" dirty="0" smtClean="0">
                <a:solidFill>
                  <a:srgbClr val="336600"/>
                </a:solidFill>
                <a:latin typeface="Times New Roman" pitchFamily="18" charset="0"/>
                <a:cs typeface="Times New Roman" pitchFamily="18" charset="0"/>
              </a:rPr>
              <a:t>Iš turto</a:t>
            </a:r>
          </a:p>
          <a:p>
            <a:endParaRPr lang="lt-LT" dirty="0"/>
          </a:p>
        </p:txBody>
      </p:sp>
      <p:sp>
        <p:nvSpPr>
          <p:cNvPr id="7" name="Turinio vietos rezervavimo ženklas 6"/>
          <p:cNvSpPr>
            <a:spLocks noGrp="1"/>
          </p:cNvSpPr>
          <p:nvPr>
            <p:ph sz="quarter" idx="12"/>
          </p:nvPr>
        </p:nvSpPr>
        <p:spPr>
          <a:xfrm>
            <a:off x="1331640" y="3540785"/>
            <a:ext cx="2880320" cy="1522476"/>
          </a:xfrm>
        </p:spPr>
        <p:txBody>
          <a:bodyPr>
            <a:normAutofit/>
          </a:bodyPr>
          <a:lstStyle/>
          <a:p>
            <a:endParaRPr lang="lt-LT" sz="1000" b="1" dirty="0" smtClean="0">
              <a:solidFill>
                <a:srgbClr val="009900"/>
              </a:solidFill>
              <a:latin typeface="Times New Roman" pitchFamily="18" charset="0"/>
              <a:cs typeface="Times New Roman" pitchFamily="18" charset="0"/>
            </a:endParaRPr>
          </a:p>
          <a:p>
            <a:endParaRPr lang="lt-LT" sz="900" b="1" dirty="0" smtClean="0">
              <a:solidFill>
                <a:srgbClr val="009900"/>
              </a:solidFill>
              <a:latin typeface="Times New Roman" pitchFamily="18" charset="0"/>
              <a:cs typeface="Times New Roman" pitchFamily="18" charset="0"/>
            </a:endParaRPr>
          </a:p>
          <a:p>
            <a:r>
              <a:rPr lang="en-US" sz="2800" b="1" dirty="0" smtClean="0">
                <a:solidFill>
                  <a:srgbClr val="336600"/>
                </a:solidFill>
                <a:latin typeface="Times New Roman" pitchFamily="18" charset="0"/>
                <a:cs typeface="Times New Roman" pitchFamily="18" charset="0"/>
              </a:rPr>
              <a:t>I</a:t>
            </a:r>
            <a:r>
              <a:rPr lang="lt-LT" sz="2800" b="1" dirty="0" smtClean="0">
                <a:solidFill>
                  <a:srgbClr val="336600"/>
                </a:solidFill>
                <a:latin typeface="Times New Roman" pitchFamily="18" charset="0"/>
                <a:cs typeface="Times New Roman" pitchFamily="18" charset="0"/>
              </a:rPr>
              <a:t>š meilės</a:t>
            </a:r>
          </a:p>
          <a:p>
            <a:endParaRPr lang="lt-LT" dirty="0"/>
          </a:p>
        </p:txBody>
      </p:sp>
      <p:sp>
        <p:nvSpPr>
          <p:cNvPr id="4" name="Kvadratas užapvalintais įstrižaisiais kampais 3"/>
          <p:cNvSpPr/>
          <p:nvPr/>
        </p:nvSpPr>
        <p:spPr>
          <a:xfrm>
            <a:off x="1403648" y="548680"/>
            <a:ext cx="6696744" cy="936104"/>
          </a:xfrm>
          <a:prstGeom prst="round2DiagRect">
            <a:avLst>
              <a:gd name="adj1" fmla="val 25709"/>
              <a:gd name="adj2" fmla="val 29261"/>
            </a:avLst>
          </a:prstGeom>
          <a:gradFill flip="none" rotWithShape="1">
            <a:gsLst>
              <a:gs pos="0">
                <a:srgbClr val="F98BE4">
                  <a:tint val="66000"/>
                  <a:satMod val="160000"/>
                </a:srgbClr>
              </a:gs>
              <a:gs pos="50000">
                <a:srgbClr val="F98BE4">
                  <a:tint val="44500"/>
                  <a:satMod val="160000"/>
                </a:srgbClr>
              </a:gs>
              <a:gs pos="100000">
                <a:srgbClr val="F98BE4">
                  <a:tint val="23500"/>
                  <a:satMod val="160000"/>
                </a:srgbClr>
              </a:gs>
            </a:gsLst>
            <a:lin ang="2700000" scaled="1"/>
            <a:tileRect/>
          </a:gradFill>
          <a:ln>
            <a:solidFill>
              <a:schemeClr val="accent2">
                <a:lumMod val="40000"/>
                <a:lumOff val="60000"/>
              </a:schemeClr>
            </a:solidFill>
          </a:ln>
          <a:effectLst>
            <a:innerShdw blurRad="63500" dist="50800" dir="27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smtClean="0">
                <a:solidFill>
                  <a:srgbClr val="7030A0"/>
                </a:solidFill>
                <a:latin typeface="Times New Roman" pitchFamily="18" charset="0"/>
                <a:cs typeface="Times New Roman" pitchFamily="18" charset="0"/>
              </a:rPr>
              <a:t>Kodėl ji taip pasielgė</a:t>
            </a:r>
            <a:r>
              <a:rPr lang="en-US" sz="3200" b="1" dirty="0" smtClean="0">
                <a:solidFill>
                  <a:srgbClr val="7030A0"/>
                </a:solidFill>
                <a:latin typeface="Times New Roman" pitchFamily="18" charset="0"/>
                <a:cs typeface="Times New Roman" pitchFamily="18" charset="0"/>
              </a:rPr>
              <a:t>?</a:t>
            </a:r>
            <a:endParaRPr lang="lt-LT" sz="3200" b="1" dirty="0">
              <a:solidFill>
                <a:srgbClr val="7030A0"/>
              </a:solidFill>
              <a:latin typeface="Times New Roman" pitchFamily="18" charset="0"/>
              <a:cs typeface="Times New Roman" pitchFamily="18" charset="0"/>
            </a:endParaRPr>
          </a:p>
        </p:txBody>
      </p:sp>
      <p:pic>
        <p:nvPicPr>
          <p:cNvPr id="10" name="Paveikslėlis 9" descr="Royalty Free RF Clipart Illustration Of A Discombobulated 3d Blanco Man Character Leaning Against A Yellow Question Mark by Jiri Moucka"/>
          <p:cNvPicPr/>
          <p:nvPr/>
        </p:nvPicPr>
        <p:blipFill>
          <a:blip r:embed="rId4" cstate="print">
            <a:extLst>
              <a:ext uri="{BEBA8EAE-BF5A-486C-A8C5-ECC9F3942E4B}">
                <a14:imgProps xmlns:a14="http://schemas.microsoft.com/office/drawing/2010/main" xmlns="">
                  <a14:imgLayer r:embed="rId5">
                    <a14:imgEffect>
                      <a14:backgroundRemoval t="0" b="87059" l="2667" r="90000"/>
                    </a14:imgEffect>
                  </a14:imgLayer>
                </a14:imgProps>
              </a:ext>
            </a:extLst>
          </a:blip>
          <a:srcRect b="11111"/>
          <a:stretch>
            <a:fillRect/>
          </a:stretch>
        </p:blipFill>
        <p:spPr bwMode="auto">
          <a:xfrm>
            <a:off x="3779912" y="2564904"/>
            <a:ext cx="2304256" cy="1944216"/>
          </a:xfrm>
          <a:prstGeom prst="rect">
            <a:avLst/>
          </a:prstGeom>
          <a:noFill/>
          <a:ln w="9525">
            <a:noFill/>
            <a:miter lim="800000"/>
            <a:headEnd/>
            <a:tailEnd/>
          </a:ln>
        </p:spPr>
      </p:pic>
      <p:pic>
        <p:nvPicPr>
          <p:cNvPr id="11" name="Paveikslėlis 10"/>
          <p:cNvPicPr>
            <a:picLocks/>
          </p:cNvPicPr>
          <p:nvPr>
            <p:custDataLst>
              <p:tags r:id="rId2"/>
            </p:custDataLst>
          </p:nvPr>
        </p:nvPicPr>
        <p:blipFill>
          <a:blip r:embed="rId6" cstate="print">
            <a:extLst>
              <a:ext uri="{28A0092B-C50C-407E-A947-70E740481C1C}">
                <a14:useLocalDpi xmlns:a14="http://schemas.microsoft.com/office/drawing/2010/main" xmlns="" val="0"/>
              </a:ext>
            </a:extLst>
          </a:blip>
          <a:stretch>
            <a:fillRect/>
          </a:stretch>
        </p:blipFill>
        <p:spPr>
          <a:xfrm>
            <a:off x="155448" y="3873398"/>
            <a:ext cx="857250" cy="857250"/>
          </a:xfrm>
          <a:prstGeom prst="rect">
            <a:avLst/>
          </a:prstGeom>
        </p:spPr>
      </p:pic>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76256" y="4730648"/>
            <a:ext cx="2005013" cy="182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85192" y="332656"/>
            <a:ext cx="8229600" cy="6221288"/>
          </a:xfrm>
        </p:spPr>
        <p:txBody>
          <a:bodyPr/>
          <a:lstStyle/>
          <a:p>
            <a:pPr marL="0" indent="0" algn="ctr">
              <a:buNone/>
            </a:pPr>
            <a:endParaRPr lang="en-US" sz="900" b="1" dirty="0" smtClean="0">
              <a:solidFill>
                <a:schemeClr val="accent2"/>
              </a:solidFill>
              <a:latin typeface="Times New Roman" pitchFamily="18" charset="0"/>
              <a:cs typeface="Times New Roman" pitchFamily="18" charset="0"/>
            </a:endParaRPr>
          </a:p>
          <a:p>
            <a:pPr marL="0" indent="0" algn="ctr">
              <a:buNone/>
            </a:pPr>
            <a:r>
              <a:rPr lang="lt-LT" sz="2800" b="1" dirty="0" smtClean="0">
                <a:solidFill>
                  <a:srgbClr val="C00000"/>
                </a:solidFill>
                <a:latin typeface="Times New Roman" pitchFamily="18" charset="0"/>
                <a:cs typeface="Times New Roman" pitchFamily="18" charset="0"/>
              </a:rPr>
              <a:t>Ji </a:t>
            </a:r>
            <a:r>
              <a:rPr lang="lt-LT" sz="2800" b="1" dirty="0">
                <a:solidFill>
                  <a:srgbClr val="C00000"/>
                </a:solidFill>
                <a:latin typeface="Times New Roman" pitchFamily="18" charset="0"/>
                <a:cs typeface="Times New Roman" pitchFamily="18" charset="0"/>
              </a:rPr>
              <a:t>yra vargšė, ir dažnai vargšai moka duoti. </a:t>
            </a:r>
            <a:endParaRPr lang="lt-LT" sz="2800" b="1" dirty="0" smtClean="0">
              <a:solidFill>
                <a:srgbClr val="C00000"/>
              </a:solidFill>
              <a:latin typeface="Times New Roman" pitchFamily="18" charset="0"/>
              <a:cs typeface="Times New Roman" pitchFamily="18" charset="0"/>
            </a:endParaRPr>
          </a:p>
          <a:p>
            <a:pPr marL="0" indent="0">
              <a:buNone/>
            </a:pPr>
            <a:endParaRPr lang="lt-LT" dirty="0"/>
          </a:p>
          <a:p>
            <a:pPr marL="0" indent="0">
              <a:buNone/>
            </a:pPr>
            <a:endParaRPr lang="lt-LT" dirty="0" smtClean="0"/>
          </a:p>
          <a:p>
            <a:pPr marL="0" indent="0">
              <a:buNone/>
            </a:pPr>
            <a:endParaRPr lang="lt-LT" sz="2800" dirty="0" smtClean="0"/>
          </a:p>
          <a:p>
            <a:pPr marL="0" indent="0">
              <a:buNone/>
            </a:pPr>
            <a:endParaRPr lang="lt-LT" sz="2800" dirty="0" smtClean="0"/>
          </a:p>
          <a:p>
            <a:pPr marL="0" indent="0">
              <a:buNone/>
            </a:pPr>
            <a:endParaRPr lang="lt-LT" sz="2800" dirty="0"/>
          </a:p>
          <a:p>
            <a:pPr marL="0" indent="0">
              <a:buNone/>
            </a:pPr>
            <a:endParaRPr lang="lt-LT" sz="2800" dirty="0"/>
          </a:p>
          <a:p>
            <a:pPr algn="ctr">
              <a:buNone/>
            </a:pPr>
            <a:endParaRPr lang="en-US" sz="2800" b="1" dirty="0" smtClean="0">
              <a:solidFill>
                <a:schemeClr val="accent2">
                  <a:lumMod val="75000"/>
                </a:schemeClr>
              </a:solidFill>
              <a:latin typeface="Times New Roman" pitchFamily="18" charset="0"/>
              <a:cs typeface="Times New Roman" pitchFamily="18" charset="0"/>
            </a:endParaRPr>
          </a:p>
          <a:p>
            <a:pPr algn="ctr">
              <a:buNone/>
            </a:pPr>
            <a:endParaRPr lang="en-US" sz="2800" b="1" dirty="0" smtClean="0">
              <a:solidFill>
                <a:srgbClr val="C00000"/>
              </a:solidFill>
              <a:latin typeface="Times New Roman" pitchFamily="18" charset="0"/>
              <a:cs typeface="Times New Roman" pitchFamily="18" charset="0"/>
            </a:endParaRPr>
          </a:p>
          <a:p>
            <a:pPr algn="ctr">
              <a:buNone/>
            </a:pPr>
            <a:r>
              <a:rPr lang="lt-LT" sz="2800" b="1" dirty="0" smtClean="0">
                <a:solidFill>
                  <a:srgbClr val="C00000"/>
                </a:solidFill>
                <a:latin typeface="Times New Roman" pitchFamily="18" charset="0"/>
                <a:cs typeface="Times New Roman" pitchFamily="18" charset="0"/>
              </a:rPr>
              <a:t>Tai yra pasitikėjimo ir meilės veiksmas Dievui ir žmonėms.</a:t>
            </a:r>
          </a:p>
          <a:p>
            <a:endParaRPr lang="lt-LT" dirty="0"/>
          </a:p>
        </p:txBody>
      </p:sp>
      <p:pic>
        <p:nvPicPr>
          <p:cNvPr id="4" name="Paveikslėlis 3" descr="http://t2.gstatic.com/images?q=tbn:ANd9GcTWkHcaPFwQiwkq2LavMyOvHZUpbAKHeD-l7u_HmZXHGW1Ds2Sb"/>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268760"/>
            <a:ext cx="5544616" cy="4032448"/>
          </a:xfrm>
          <a:prstGeom prst="heart">
            <a:avLst/>
          </a:prstGeom>
          <a:noFill/>
          <a:ln>
            <a:solidFill>
              <a:schemeClr val="bg1">
                <a:lumMod val="95000"/>
              </a:schemeClr>
            </a:solidFill>
          </a:ln>
          <a:effectLst>
            <a:outerShdw blurRad="50800" dist="38100" dir="2700000" algn="tl" rotWithShape="0">
              <a:prstClr val="black">
                <a:alpha val="40000"/>
              </a:prstClr>
            </a:outerShdw>
          </a:effectLst>
          <a:scene3d>
            <a:camera prst="orthographicFront"/>
            <a:lightRig rig="threePt" dir="t"/>
          </a:scene3d>
          <a:sp3d>
            <a:bevelT/>
          </a:sp3d>
        </p:spPr>
      </p:pic>
    </p:spTree>
    <p:extLst>
      <p:ext uri="{BB962C8B-B14F-4D97-AF65-F5344CB8AC3E}">
        <p14:creationId xmlns:p14="http://schemas.microsoft.com/office/powerpoint/2010/main" xmlns="" val="636418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23528" y="476672"/>
            <a:ext cx="8568952" cy="6064354"/>
          </a:xfrm>
        </p:spPr>
        <p:txBody>
          <a:bodyPr/>
          <a:lstStyle/>
          <a:p>
            <a:pPr marL="0" indent="0" algn="ctr">
              <a:buNone/>
            </a:pPr>
            <a:r>
              <a:rPr lang="lt-LT" sz="2800" b="1" dirty="0">
                <a:solidFill>
                  <a:srgbClr val="C00000"/>
                </a:solidFill>
                <a:latin typeface="Times New Roman" pitchFamily="18" charset="0"/>
                <a:cs typeface="Times New Roman" pitchFamily="18" charset="0"/>
              </a:rPr>
              <a:t>Dabar suprantame, kodėl Jėzus pasakė</a:t>
            </a:r>
            <a:r>
              <a:rPr lang="lt-LT" sz="2800" b="1" dirty="0" smtClean="0">
                <a:solidFill>
                  <a:srgbClr val="C00000"/>
                </a:solidFill>
                <a:latin typeface="Times New Roman" pitchFamily="18" charset="0"/>
                <a:cs typeface="Times New Roman" pitchFamily="18" charset="0"/>
              </a:rPr>
              <a:t>:</a:t>
            </a:r>
          </a:p>
          <a:p>
            <a:pPr marL="0" indent="0" algn="ctr">
              <a:buNone/>
            </a:pPr>
            <a:r>
              <a:rPr lang="lt-LT" sz="2800" b="1" i="1" dirty="0" smtClean="0">
                <a:solidFill>
                  <a:srgbClr val="C709A3"/>
                </a:solidFill>
                <a:latin typeface="Times New Roman" pitchFamily="18" charset="0"/>
                <a:cs typeface="Times New Roman" pitchFamily="18" charset="0"/>
              </a:rPr>
              <a:t> </a:t>
            </a:r>
            <a:r>
              <a:rPr lang="lt-LT" sz="2800" b="1" i="1" dirty="0">
                <a:solidFill>
                  <a:srgbClr val="336600"/>
                </a:solidFill>
                <a:latin typeface="Times New Roman" pitchFamily="18" charset="0"/>
                <a:cs typeface="Times New Roman" pitchFamily="18" charset="0"/>
              </a:rPr>
              <a:t>„Iš tiesų sakau jums, šita neturtinga našlė įmetė daugiau už visus.“</a:t>
            </a:r>
          </a:p>
          <a:p>
            <a:pPr algn="ctr">
              <a:buNone/>
            </a:pPr>
            <a:endParaRPr lang="lt-LT" dirty="0"/>
          </a:p>
        </p:txBody>
      </p:sp>
      <p:sp>
        <p:nvSpPr>
          <p:cNvPr id="2" name="Stačiakampis 1"/>
          <p:cNvSpPr/>
          <p:nvPr/>
        </p:nvSpPr>
        <p:spPr>
          <a:xfrm>
            <a:off x="539552" y="4293097"/>
            <a:ext cx="7488832" cy="1815882"/>
          </a:xfrm>
          <a:prstGeom prst="rect">
            <a:avLst/>
          </a:prstGeom>
        </p:spPr>
        <p:txBody>
          <a:bodyPr wrap="square">
            <a:spAutoFit/>
          </a:bodyPr>
          <a:lstStyle/>
          <a:p>
            <a:r>
              <a:rPr lang="lt-LT" sz="2800" b="1" dirty="0">
                <a:solidFill>
                  <a:srgbClr val="C00000"/>
                </a:solidFill>
                <a:latin typeface="Times New Roman" pitchFamily="18" charset="0"/>
                <a:cs typeface="Times New Roman" pitchFamily="18" charset="0"/>
              </a:rPr>
              <a:t>Vien tik Jėzus gali taip pasakyti. Jis vienintelis mato žmogaus širdies gelmę. Jis žino sunkią našlės padėtį. Jis žino, kodėl ji taip pasielgė. Ji viską atidavė iš meilės Dievui ir kitiems.</a:t>
            </a:r>
          </a:p>
        </p:txBody>
      </p:sp>
      <p:pic>
        <p:nvPicPr>
          <p:cNvPr id="18434" name="Picture 2" descr="Heart Cluster Clip Art"/>
          <p:cNvPicPr>
            <a:picLocks noChangeAspect="1" noChangeArrowheads="1"/>
          </p:cNvPicPr>
          <p:nvPr/>
        </p:nvPicPr>
        <p:blipFill>
          <a:blip r:embed="rId3" cstate="print"/>
          <a:srcRect/>
          <a:stretch>
            <a:fillRect/>
          </a:stretch>
        </p:blipFill>
        <p:spPr bwMode="auto">
          <a:xfrm>
            <a:off x="7740352" y="5229200"/>
            <a:ext cx="1072287" cy="1094991"/>
          </a:xfrm>
          <a:prstGeom prst="rect">
            <a:avLst/>
          </a:prstGeom>
          <a:noFill/>
        </p:spPr>
      </p:pic>
      <p:pic>
        <p:nvPicPr>
          <p:cNvPr id="5" name="Picture 2" descr="pinigai"/>
          <p:cNvPicPr>
            <a:picLocks noChangeAspect="1" noChangeArrowheads="1"/>
          </p:cNvPicPr>
          <p:nvPr/>
        </p:nvPicPr>
        <p:blipFill>
          <a:blip r:embed="rId4" cstate="print"/>
          <a:srcRect/>
          <a:stretch>
            <a:fillRect/>
          </a:stretch>
        </p:blipFill>
        <p:spPr bwMode="auto">
          <a:xfrm>
            <a:off x="2051720" y="2136680"/>
            <a:ext cx="4968552" cy="1940392"/>
          </a:xfrm>
          <a:prstGeom prst="rect">
            <a:avLst/>
          </a:prstGeom>
          <a:noFill/>
        </p:spPr>
      </p:pic>
    </p:spTree>
    <p:extLst>
      <p:ext uri="{BB962C8B-B14F-4D97-AF65-F5344CB8AC3E}">
        <p14:creationId xmlns:p14="http://schemas.microsoft.com/office/powerpoint/2010/main" xmlns="" val="1918916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404664"/>
            <a:ext cx="8229600" cy="6037079"/>
          </a:xfrm>
        </p:spPr>
        <p:txBody>
          <a:bodyPr>
            <a:normAutofit fontScale="92500" lnSpcReduction="10000"/>
          </a:bodyPr>
          <a:lstStyle/>
          <a:p>
            <a:pPr marL="0" indent="0" algn="just">
              <a:buNone/>
            </a:pPr>
            <a:endParaRPr lang="en-US" sz="1200" b="1" dirty="0" smtClean="0">
              <a:solidFill>
                <a:srgbClr val="C00000"/>
              </a:solidFill>
              <a:latin typeface="Times New Roman" pitchFamily="18" charset="0"/>
              <a:cs typeface="Times New Roman" pitchFamily="18" charset="0"/>
            </a:endParaRPr>
          </a:p>
          <a:p>
            <a:pPr marL="0" indent="0" algn="just">
              <a:buNone/>
            </a:pPr>
            <a:r>
              <a:rPr lang="lt-LT" sz="2800" b="1" dirty="0" smtClean="0">
                <a:solidFill>
                  <a:srgbClr val="C00000"/>
                </a:solidFill>
                <a:latin typeface="Times New Roman" pitchFamily="18" charset="0"/>
                <a:cs typeface="Times New Roman" pitchFamily="18" charset="0"/>
              </a:rPr>
              <a:t>Našlė </a:t>
            </a:r>
            <a:r>
              <a:rPr lang="lt-LT" sz="2800" b="1" dirty="0">
                <a:solidFill>
                  <a:srgbClr val="C00000"/>
                </a:solidFill>
                <a:latin typeface="Times New Roman" pitchFamily="18" charset="0"/>
                <a:cs typeface="Times New Roman" pitchFamily="18" charset="0"/>
              </a:rPr>
              <a:t>nieko nepasakė. Niekas jos nepastebėjo. Ji nesistengė „</a:t>
            </a:r>
            <a:r>
              <a:rPr lang="lt-LT" sz="2800" b="1" i="1" dirty="0">
                <a:solidFill>
                  <a:srgbClr val="C00000"/>
                </a:solidFill>
                <a:latin typeface="Times New Roman" pitchFamily="18" charset="0"/>
                <a:cs typeface="Times New Roman" pitchFamily="18" charset="0"/>
              </a:rPr>
              <a:t>būti matoma</a:t>
            </a:r>
            <a:r>
              <a:rPr lang="lt-LT" sz="2800" b="1" dirty="0">
                <a:solidFill>
                  <a:srgbClr val="C00000"/>
                </a:solidFill>
                <a:latin typeface="Times New Roman" pitchFamily="18" charset="0"/>
                <a:cs typeface="Times New Roman" pitchFamily="18" charset="0"/>
              </a:rPr>
              <a:t>“. Ji tai padarė vien tik norėdama suteikti džiaugsmo Dievui. Jėzus taip pat žino, kad ši moteris nelaukia pagyrų. Jis gerbia jos širdies troškimą. Jis jai nieko nepasako. Tačiau Jis atkreipia savo mokinių dėmesį į šios moters poelgį, jos širdies grožį. </a:t>
            </a:r>
            <a:endParaRPr lang="en-US" sz="2800" b="1" dirty="0" smtClean="0">
              <a:solidFill>
                <a:srgbClr val="C00000"/>
              </a:solidFill>
              <a:latin typeface="Times New Roman" pitchFamily="18" charset="0"/>
              <a:cs typeface="Times New Roman" pitchFamily="18" charset="0"/>
            </a:endParaRPr>
          </a:p>
          <a:p>
            <a:pPr marL="0" indent="0" algn="ctr">
              <a:buNone/>
            </a:pPr>
            <a:endParaRPr lang="en-US" sz="2800" b="1" dirty="0" smtClean="0">
              <a:solidFill>
                <a:srgbClr val="C00000"/>
              </a:solidFill>
              <a:latin typeface="Times New Roman" pitchFamily="18" charset="0"/>
              <a:cs typeface="Times New Roman" pitchFamily="18" charset="0"/>
            </a:endParaRPr>
          </a:p>
          <a:p>
            <a:pPr marL="0" indent="0" algn="ctr">
              <a:buNone/>
            </a:pPr>
            <a:endParaRPr lang="en-US" sz="2800" b="1" dirty="0" smtClean="0">
              <a:solidFill>
                <a:srgbClr val="C00000"/>
              </a:solidFill>
              <a:latin typeface="Times New Roman" pitchFamily="18" charset="0"/>
              <a:cs typeface="Times New Roman" pitchFamily="18" charset="0"/>
            </a:endParaRPr>
          </a:p>
          <a:p>
            <a:pPr marL="0" indent="0" algn="ctr">
              <a:buNone/>
            </a:pPr>
            <a:endParaRPr lang="en-US" sz="2800" b="1" dirty="0" smtClean="0">
              <a:solidFill>
                <a:srgbClr val="C00000"/>
              </a:solidFill>
              <a:latin typeface="Times New Roman" pitchFamily="18" charset="0"/>
              <a:cs typeface="Times New Roman" pitchFamily="18" charset="0"/>
            </a:endParaRPr>
          </a:p>
          <a:p>
            <a:pPr marL="0" indent="0" algn="ctr">
              <a:buNone/>
            </a:pPr>
            <a:endParaRPr lang="en-US" sz="2800" b="1" dirty="0" smtClean="0">
              <a:solidFill>
                <a:srgbClr val="C00000"/>
              </a:solidFill>
              <a:latin typeface="Times New Roman" pitchFamily="18" charset="0"/>
              <a:cs typeface="Times New Roman" pitchFamily="18" charset="0"/>
            </a:endParaRPr>
          </a:p>
          <a:p>
            <a:pPr marL="0" indent="0" algn="ctr">
              <a:buNone/>
            </a:pPr>
            <a:endParaRPr lang="en-US" sz="2800" b="1" dirty="0" smtClean="0">
              <a:solidFill>
                <a:srgbClr val="C00000"/>
              </a:solidFill>
              <a:latin typeface="Times New Roman" pitchFamily="18" charset="0"/>
              <a:cs typeface="Times New Roman" pitchFamily="18" charset="0"/>
            </a:endParaRPr>
          </a:p>
          <a:p>
            <a:pPr marL="0" indent="0" algn="ctr">
              <a:buNone/>
            </a:pPr>
            <a:r>
              <a:rPr lang="lt-LT" sz="2800" b="1" dirty="0" smtClean="0">
                <a:solidFill>
                  <a:srgbClr val="C00000"/>
                </a:solidFill>
                <a:latin typeface="Times New Roman" pitchFamily="18" charset="0"/>
                <a:cs typeface="Times New Roman" pitchFamily="18" charset="0"/>
              </a:rPr>
              <a:t>Jis </a:t>
            </a:r>
            <a:r>
              <a:rPr lang="lt-LT" sz="2800" b="1" dirty="0">
                <a:solidFill>
                  <a:srgbClr val="C00000"/>
                </a:solidFill>
                <a:latin typeface="Times New Roman" pitchFamily="18" charset="0"/>
                <a:cs typeface="Times New Roman" pitchFamily="18" charset="0"/>
              </a:rPr>
              <a:t>parodo ją kaip pavyzdį. Jėzus ir mums rodo ją kaip pavyzdį.</a:t>
            </a:r>
          </a:p>
          <a:p>
            <a:endParaRPr lang="lt-LT" dirty="0"/>
          </a:p>
          <a:p>
            <a:endParaRPr lang="lt-LT" dirty="0"/>
          </a:p>
        </p:txBody>
      </p:sp>
      <p:pic>
        <p:nvPicPr>
          <p:cNvPr id="5" name="Paveikslėlis 4" descr="Royalty Free RF Clipart Illustration Of A Stick Boy And Girl Holding Up A Red Heart by BNP Design Studio"/>
          <p:cNvPicPr/>
          <p:nvPr/>
        </p:nvPicPr>
        <p:blipFill>
          <a:blip r:embed="rId2" cstate="print"/>
          <a:srcRect b="13534"/>
          <a:stretch>
            <a:fillRect/>
          </a:stretch>
        </p:blipFill>
        <p:spPr bwMode="auto">
          <a:xfrm>
            <a:off x="3203848" y="3068960"/>
            <a:ext cx="2880320" cy="2160240"/>
          </a:xfrm>
          <a:prstGeom prst="roundRect">
            <a:avLst>
              <a:gd name="adj" fmla="val 17930"/>
            </a:avLst>
          </a:prstGeom>
          <a:noFill/>
          <a:ln w="9525">
            <a:noFill/>
            <a:miter lim="800000"/>
            <a:headEnd/>
            <a:tailEnd/>
          </a:ln>
        </p:spPr>
      </p:pic>
    </p:spTree>
    <p:extLst>
      <p:ext uri="{BB962C8B-B14F-4D97-AF65-F5344CB8AC3E}">
        <p14:creationId xmlns:p14="http://schemas.microsoft.com/office/powerpoint/2010/main" xmlns="" val="2235818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urinio vietos rezervavimo ženklas 6"/>
          <p:cNvSpPr>
            <a:spLocks noGrp="1"/>
          </p:cNvSpPr>
          <p:nvPr>
            <p:ph sz="quarter" idx="11"/>
          </p:nvPr>
        </p:nvSpPr>
        <p:spPr>
          <a:xfrm>
            <a:off x="1259632" y="1988840"/>
            <a:ext cx="4824536" cy="1512168"/>
          </a:xfrm>
        </p:spPr>
        <p:txBody>
          <a:bodyPr>
            <a:normAutofit fontScale="77500" lnSpcReduction="20000"/>
          </a:bodyPr>
          <a:lstStyle/>
          <a:p>
            <a:endParaRPr lang="lt-LT" dirty="0" smtClean="0"/>
          </a:p>
          <a:p>
            <a:r>
              <a:rPr lang="lt-LT" sz="3400" b="1" dirty="0" smtClean="0">
                <a:solidFill>
                  <a:srgbClr val="C00000"/>
                </a:solidFill>
                <a:latin typeface="Times New Roman" pitchFamily="18" charset="0"/>
                <a:cs typeface="Times New Roman" pitchFamily="18" charset="0"/>
              </a:rPr>
              <a:t>Tai </a:t>
            </a:r>
            <a:r>
              <a:rPr lang="lt-LT" sz="3400" b="1" dirty="0">
                <a:solidFill>
                  <a:srgbClr val="C00000"/>
                </a:solidFill>
                <a:latin typeface="Times New Roman" pitchFamily="18" charset="0"/>
                <a:cs typeface="Times New Roman" pitchFamily="18" charset="0"/>
              </a:rPr>
              <a:t>laikas, kai ruošiamės švęsti Velykas – Jėzaus mirtį ir </a:t>
            </a:r>
            <a:r>
              <a:rPr lang="lt-LT" sz="3400" b="1" dirty="0" smtClean="0">
                <a:solidFill>
                  <a:srgbClr val="C00000"/>
                </a:solidFill>
                <a:latin typeface="Times New Roman" pitchFamily="18" charset="0"/>
                <a:cs typeface="Times New Roman" pitchFamily="18" charset="0"/>
              </a:rPr>
              <a:t>prisikėlimą</a:t>
            </a:r>
            <a:endParaRPr lang="lt-LT" sz="3400" b="1" dirty="0">
              <a:solidFill>
                <a:srgbClr val="C00000"/>
              </a:solidFill>
              <a:latin typeface="Times New Roman" pitchFamily="18" charset="0"/>
              <a:cs typeface="Times New Roman" pitchFamily="18" charset="0"/>
            </a:endParaRPr>
          </a:p>
          <a:p>
            <a:endParaRPr lang="lt-LT" b="1" dirty="0">
              <a:solidFill>
                <a:srgbClr val="C60A95"/>
              </a:solidFill>
              <a:latin typeface="Times New Roman" pitchFamily="18" charset="0"/>
              <a:cs typeface="Times New Roman" pitchFamily="18" charset="0"/>
            </a:endParaRPr>
          </a:p>
        </p:txBody>
      </p:sp>
      <p:sp>
        <p:nvSpPr>
          <p:cNvPr id="8" name="Turinio vietos rezervavimo ženklas 7"/>
          <p:cNvSpPr>
            <a:spLocks noGrp="1"/>
          </p:cNvSpPr>
          <p:nvPr>
            <p:ph sz="quarter" idx="12"/>
          </p:nvPr>
        </p:nvSpPr>
        <p:spPr>
          <a:xfrm>
            <a:off x="1371600" y="3645024"/>
            <a:ext cx="4568552" cy="1224136"/>
          </a:xfrm>
        </p:spPr>
        <p:txBody>
          <a:bodyPr>
            <a:normAutofit fontScale="92500" lnSpcReduction="20000"/>
          </a:bodyPr>
          <a:lstStyle/>
          <a:p>
            <a:endParaRPr lang="lt-LT" dirty="0" smtClean="0"/>
          </a:p>
          <a:p>
            <a:r>
              <a:rPr lang="lt-LT" sz="2800" b="1" dirty="0" smtClean="0">
                <a:solidFill>
                  <a:srgbClr val="C00000"/>
                </a:solidFill>
                <a:latin typeface="Times New Roman" pitchFamily="18" charset="0"/>
                <a:cs typeface="Times New Roman" pitchFamily="18" charset="0"/>
              </a:rPr>
              <a:t>Tai </a:t>
            </a:r>
            <a:r>
              <a:rPr lang="lt-LT" sz="2800" b="1" dirty="0">
                <a:solidFill>
                  <a:srgbClr val="C00000"/>
                </a:solidFill>
                <a:latin typeface="Times New Roman" pitchFamily="18" charset="0"/>
                <a:cs typeface="Times New Roman" pitchFamily="18" charset="0"/>
              </a:rPr>
              <a:t>laikas, kai ruošiamės švęsti </a:t>
            </a:r>
            <a:r>
              <a:rPr lang="lt-LT" sz="2800" b="1" dirty="0" smtClean="0">
                <a:solidFill>
                  <a:srgbClr val="C00000"/>
                </a:solidFill>
                <a:latin typeface="Times New Roman" pitchFamily="18" charset="0"/>
                <a:cs typeface="Times New Roman" pitchFamily="18" charset="0"/>
              </a:rPr>
              <a:t>Kalėdas </a:t>
            </a:r>
            <a:r>
              <a:rPr lang="lt-LT" sz="2800" b="1" dirty="0">
                <a:solidFill>
                  <a:srgbClr val="C00000"/>
                </a:solidFill>
                <a:latin typeface="Times New Roman" pitchFamily="18" charset="0"/>
                <a:cs typeface="Times New Roman" pitchFamily="18" charset="0"/>
              </a:rPr>
              <a:t>– Jėzaus </a:t>
            </a:r>
            <a:r>
              <a:rPr lang="lt-LT" sz="2800" b="1" dirty="0" smtClean="0">
                <a:solidFill>
                  <a:srgbClr val="C00000"/>
                </a:solidFill>
                <a:latin typeface="Times New Roman" pitchFamily="18" charset="0"/>
                <a:cs typeface="Times New Roman" pitchFamily="18" charset="0"/>
              </a:rPr>
              <a:t>gimimą</a:t>
            </a:r>
            <a:endParaRPr lang="lt-LT" sz="2800" b="1" dirty="0">
              <a:solidFill>
                <a:srgbClr val="C00000"/>
              </a:solidFill>
              <a:latin typeface="Times New Roman" pitchFamily="18" charset="0"/>
              <a:cs typeface="Times New Roman" pitchFamily="18" charset="0"/>
            </a:endParaRPr>
          </a:p>
          <a:p>
            <a:endParaRPr lang="lt-LT" dirty="0"/>
          </a:p>
        </p:txBody>
      </p:sp>
      <p:sp>
        <p:nvSpPr>
          <p:cNvPr id="4" name="Širdis 3"/>
          <p:cNvSpPr/>
          <p:nvPr/>
        </p:nvSpPr>
        <p:spPr>
          <a:xfrm>
            <a:off x="827584" y="332656"/>
            <a:ext cx="7704856" cy="1512168"/>
          </a:xfrm>
          <a:prstGeom prst="heart">
            <a:avLst/>
          </a:prstGeom>
          <a:solidFill>
            <a:srgbClr val="EF5F1F"/>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b="1" dirty="0">
              <a:solidFill>
                <a:srgbClr val="FFFF00"/>
              </a:solidFill>
              <a:latin typeface="Times New Roman" pitchFamily="18" charset="0"/>
              <a:cs typeface="Times New Roman" pitchFamily="18" charset="0"/>
            </a:endParaRPr>
          </a:p>
          <a:p>
            <a:pPr algn="ctr"/>
            <a:endParaRPr lang="lt-LT" sz="800" b="1" dirty="0">
              <a:solidFill>
                <a:srgbClr val="FFFF00"/>
              </a:solidFill>
              <a:latin typeface="Times New Roman" pitchFamily="18" charset="0"/>
              <a:cs typeface="Times New Roman" pitchFamily="18" charset="0"/>
            </a:endParaRPr>
          </a:p>
          <a:p>
            <a:pPr algn="ctr"/>
            <a:endParaRPr lang="en-US" sz="900" b="1" dirty="0" smtClean="0">
              <a:solidFill>
                <a:srgbClr val="FFFF00"/>
              </a:solidFill>
              <a:latin typeface="Times New Roman" pitchFamily="18" charset="0"/>
              <a:cs typeface="Times New Roman" pitchFamily="18" charset="0"/>
            </a:endParaRPr>
          </a:p>
          <a:p>
            <a:pPr algn="ctr"/>
            <a:r>
              <a:rPr lang="lt-LT" sz="3200" b="1" dirty="0" smtClean="0">
                <a:solidFill>
                  <a:srgbClr val="FFFF00"/>
                </a:solidFill>
                <a:latin typeface="Times New Roman" pitchFamily="18" charset="0"/>
                <a:cs typeface="Times New Roman" pitchFamily="18" charset="0"/>
              </a:rPr>
              <a:t>Dabar </a:t>
            </a:r>
            <a:r>
              <a:rPr lang="lt-LT" sz="3200" b="1" dirty="0">
                <a:solidFill>
                  <a:srgbClr val="FFFF00"/>
                </a:solidFill>
                <a:latin typeface="Times New Roman" pitchFamily="18" charset="0"/>
                <a:cs typeface="Times New Roman" pitchFamily="18" charset="0"/>
              </a:rPr>
              <a:t>gavėnios laikas.</a:t>
            </a:r>
            <a:br>
              <a:rPr lang="lt-LT" sz="3200" b="1" dirty="0">
                <a:solidFill>
                  <a:srgbClr val="FFFF00"/>
                </a:solidFill>
                <a:latin typeface="Times New Roman" pitchFamily="18" charset="0"/>
                <a:cs typeface="Times New Roman" pitchFamily="18" charset="0"/>
              </a:rPr>
            </a:br>
            <a:r>
              <a:rPr lang="lt-LT" sz="3200" b="1" dirty="0">
                <a:solidFill>
                  <a:srgbClr val="FFFF00"/>
                </a:solidFill>
                <a:latin typeface="Times New Roman" pitchFamily="18" charset="0"/>
                <a:cs typeface="Times New Roman" pitchFamily="18" charset="0"/>
              </a:rPr>
              <a:t>Kas yra gavėnia?</a:t>
            </a:r>
            <a:r>
              <a:rPr lang="lt-LT" sz="3600" b="1" dirty="0">
                <a:solidFill>
                  <a:srgbClr val="FFFF00"/>
                </a:solidFill>
                <a:latin typeface="Times New Roman" pitchFamily="18" charset="0"/>
                <a:cs typeface="Times New Roman" pitchFamily="18" charset="0"/>
              </a:rPr>
              <a:t/>
            </a:r>
            <a:br>
              <a:rPr lang="lt-LT" sz="3600" b="1" dirty="0">
                <a:solidFill>
                  <a:srgbClr val="FFFF00"/>
                </a:solidFill>
                <a:latin typeface="Times New Roman" pitchFamily="18" charset="0"/>
                <a:cs typeface="Times New Roman" pitchFamily="18" charset="0"/>
              </a:rPr>
            </a:br>
            <a:endParaRPr lang="lt-LT" sz="3600" b="1" dirty="0">
              <a:solidFill>
                <a:srgbClr val="FFFF00"/>
              </a:solidFill>
              <a:latin typeface="Times New Roman" pitchFamily="18" charset="0"/>
              <a:cs typeface="Times New Roman" pitchFamily="18" charset="0"/>
            </a:endParaRPr>
          </a:p>
        </p:txBody>
      </p:sp>
      <p:pic>
        <p:nvPicPr>
          <p:cNvPr id="16386" name="Picture 2" descr="https://encrypted-tbn3.gstatic.com/images?q=tbn:ANd9GcSI_OIs92AlhDFWVJwo6flxCxjhpJGDTEsmIpy5MkGT2YEkBLt36A"/>
          <p:cNvPicPr>
            <a:picLocks noChangeAspect="1" noChangeArrowheads="1"/>
          </p:cNvPicPr>
          <p:nvPr/>
        </p:nvPicPr>
        <p:blipFill>
          <a:blip r:embed="rId4" cstate="print"/>
          <a:srcRect/>
          <a:stretch>
            <a:fillRect/>
          </a:stretch>
        </p:blipFill>
        <p:spPr bwMode="auto">
          <a:xfrm>
            <a:off x="1835696" y="4581128"/>
            <a:ext cx="2808312" cy="1825256"/>
          </a:xfrm>
          <a:prstGeom prst="rect">
            <a:avLst/>
          </a:prstGeom>
          <a:noFill/>
          <a:ln>
            <a:solidFill>
              <a:schemeClr val="accent2">
                <a:lumMod val="40000"/>
                <a:lumOff val="60000"/>
              </a:schemeClr>
            </a:solidFill>
          </a:ln>
        </p:spPr>
      </p:pic>
      <p:pic>
        <p:nvPicPr>
          <p:cNvPr id="16388" name="Picture 4" descr="http://images2.fanpop.com/images/photos/6500000/Winnie-the-Pooh-Easter-Wallpaper-winnie-the-pooh-6511617-1024-768.jpg"/>
          <p:cNvPicPr>
            <a:picLocks noChangeAspect="1" noChangeArrowheads="1"/>
          </p:cNvPicPr>
          <p:nvPr/>
        </p:nvPicPr>
        <p:blipFill>
          <a:blip r:embed="rId5" cstate="print"/>
          <a:srcRect/>
          <a:stretch>
            <a:fillRect/>
          </a:stretch>
        </p:blipFill>
        <p:spPr bwMode="auto">
          <a:xfrm>
            <a:off x="6012160" y="1844824"/>
            <a:ext cx="2650448" cy="2088232"/>
          </a:xfrm>
          <a:prstGeom prst="rect">
            <a:avLst/>
          </a:prstGeom>
          <a:noFill/>
          <a:ln>
            <a:solidFill>
              <a:schemeClr val="accent2">
                <a:lumMod val="40000"/>
                <a:lumOff val="60000"/>
              </a:schemeClr>
            </a:solidFill>
          </a:ln>
        </p:spPr>
      </p:pic>
      <p:pic>
        <p:nvPicPr>
          <p:cNvPr id="11" name="Paveikslėlis 10"/>
          <p:cNvPicPr>
            <a:picLocks/>
          </p:cNvPicPr>
          <p:nvPr>
            <p:custDataLst>
              <p:tags r:id="rId2"/>
            </p:custDataLst>
          </p:nvPr>
        </p:nvPicPr>
        <p:blipFill>
          <a:blip r:embed="rId6" cstate="print">
            <a:extLst>
              <a:ext uri="{28A0092B-C50C-407E-A947-70E740481C1C}">
                <a14:useLocalDpi xmlns:a14="http://schemas.microsoft.com/office/drawing/2010/main" xmlns="" val="0"/>
              </a:ext>
            </a:extLst>
          </a:blip>
          <a:stretch>
            <a:fillRect/>
          </a:stretch>
        </p:blipFill>
        <p:spPr>
          <a:xfrm>
            <a:off x="155448" y="2234336"/>
            <a:ext cx="857250" cy="857250"/>
          </a:xfrm>
          <a:prstGeom prst="rect">
            <a:avLst/>
          </a:prstGeom>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54010" y="4776471"/>
            <a:ext cx="2005013" cy="182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1130155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p:cNvSpPr>
            <a:spLocks noGrp="1"/>
          </p:cNvSpPr>
          <p:nvPr>
            <p:ph idx="1"/>
          </p:nvPr>
        </p:nvSpPr>
        <p:spPr>
          <a:xfrm>
            <a:off x="457200" y="404664"/>
            <a:ext cx="8291264" cy="6264696"/>
          </a:xfrm>
        </p:spPr>
        <p:txBody>
          <a:bodyPr/>
          <a:lstStyle/>
          <a:p>
            <a:pPr marL="0" indent="0">
              <a:buNone/>
            </a:pPr>
            <a:r>
              <a:rPr lang="lt-LT" sz="2800" b="1" dirty="0">
                <a:solidFill>
                  <a:srgbClr val="C00000"/>
                </a:solidFill>
                <a:latin typeface="Times New Roman" pitchFamily="18" charset="0"/>
                <a:cs typeface="Times New Roman" pitchFamily="18" charset="0"/>
              </a:rPr>
              <a:t>Ateinančiomis savaitėmis pamatysime, kodėl Jėzus atiduoda už mus savo gyvybę. Kad pasiruoštume šiai didžiai šventei, Bažnyčia kviečia mus žvelgti į pasaulį, kitus ir save taip, kaip žvelgia Jėzus</a:t>
            </a:r>
            <a:r>
              <a:rPr lang="lt-LT" sz="2800" b="1" dirty="0" smtClean="0">
                <a:solidFill>
                  <a:srgbClr val="C00000"/>
                </a:solidFill>
                <a:latin typeface="Times New Roman" pitchFamily="18" charset="0"/>
                <a:cs typeface="Times New Roman" pitchFamily="18" charset="0"/>
              </a:rPr>
              <a:t>.</a:t>
            </a:r>
          </a:p>
          <a:p>
            <a:pPr marL="0" indent="0">
              <a:buNone/>
            </a:pPr>
            <a:r>
              <a:rPr lang="lt-LT" sz="2800" b="1" dirty="0" smtClean="0">
                <a:solidFill>
                  <a:srgbClr val="C00000"/>
                </a:solidFill>
                <a:latin typeface="Times New Roman" pitchFamily="18" charset="0"/>
                <a:cs typeface="Times New Roman" pitchFamily="18" charset="0"/>
              </a:rPr>
              <a:t>Jėzus </a:t>
            </a:r>
            <a:r>
              <a:rPr lang="lt-LT" sz="2800" b="1" dirty="0">
                <a:solidFill>
                  <a:srgbClr val="C00000"/>
                </a:solidFill>
                <a:latin typeface="Times New Roman" pitchFamily="18" charset="0"/>
                <a:cs typeface="Times New Roman" pitchFamily="18" charset="0"/>
              </a:rPr>
              <a:t>kviečia mus skirti laiko pažvelgti į savo gyvenimą. </a:t>
            </a:r>
            <a:endParaRPr lang="en-US" sz="2800" b="1" dirty="0" smtClean="0">
              <a:solidFill>
                <a:srgbClr val="C00000"/>
              </a:solidFill>
              <a:latin typeface="Times New Roman" pitchFamily="18" charset="0"/>
              <a:cs typeface="Times New Roman" pitchFamily="18" charset="0"/>
            </a:endParaRPr>
          </a:p>
          <a:p>
            <a:pPr marL="0" indent="0">
              <a:buNone/>
            </a:pPr>
            <a:endParaRPr lang="en-US" sz="2800" b="1" dirty="0" smtClean="0">
              <a:solidFill>
                <a:srgbClr val="C00000"/>
              </a:solidFill>
              <a:latin typeface="Times New Roman" pitchFamily="18" charset="0"/>
              <a:cs typeface="Times New Roman" pitchFamily="18" charset="0"/>
            </a:endParaRPr>
          </a:p>
          <a:p>
            <a:pPr marL="0" indent="0">
              <a:buNone/>
            </a:pPr>
            <a:endParaRPr lang="lt-LT" sz="2800" b="1" dirty="0">
              <a:solidFill>
                <a:srgbClr val="C00000"/>
              </a:solidFill>
              <a:latin typeface="Times New Roman" pitchFamily="18" charset="0"/>
              <a:cs typeface="Times New Roman" pitchFamily="18" charset="0"/>
            </a:endParaRPr>
          </a:p>
          <a:p>
            <a:pPr>
              <a:buNone/>
            </a:pPr>
            <a:r>
              <a:rPr lang="lt-LT" sz="2800" b="1" dirty="0" smtClean="0">
                <a:solidFill>
                  <a:srgbClr val="C00000"/>
                </a:solidFill>
                <a:latin typeface="Times New Roman" pitchFamily="18" charset="0"/>
                <a:cs typeface="Times New Roman" pitchFamily="18" charset="0"/>
              </a:rPr>
              <a:t>Mes darome daugybę dalykų,</a:t>
            </a:r>
            <a:endParaRPr lang="en-US" sz="2800" b="1" dirty="0" smtClean="0">
              <a:solidFill>
                <a:srgbClr val="C00000"/>
              </a:solidFill>
              <a:latin typeface="Times New Roman" pitchFamily="18" charset="0"/>
              <a:cs typeface="Times New Roman" pitchFamily="18" charset="0"/>
            </a:endParaRPr>
          </a:p>
          <a:p>
            <a:pPr>
              <a:buNone/>
            </a:pPr>
            <a:r>
              <a:rPr lang="lt-LT" sz="2800" b="1" dirty="0" smtClean="0">
                <a:solidFill>
                  <a:srgbClr val="C00000"/>
                </a:solidFill>
                <a:latin typeface="Times New Roman" pitchFamily="18" charset="0"/>
                <a:cs typeface="Times New Roman" pitchFamily="18" charset="0"/>
              </a:rPr>
              <a:t>bet kokie yra mūsų</a:t>
            </a:r>
            <a:endParaRPr lang="en-US" sz="2800" b="1" dirty="0" smtClean="0">
              <a:solidFill>
                <a:srgbClr val="C00000"/>
              </a:solidFill>
              <a:latin typeface="Times New Roman" pitchFamily="18" charset="0"/>
              <a:cs typeface="Times New Roman" pitchFamily="18" charset="0"/>
            </a:endParaRPr>
          </a:p>
          <a:p>
            <a:pPr>
              <a:buNone/>
            </a:pPr>
            <a:r>
              <a:rPr lang="lt-LT" sz="2800" b="1" dirty="0" smtClean="0">
                <a:solidFill>
                  <a:srgbClr val="C00000"/>
                </a:solidFill>
                <a:latin typeface="Times New Roman" pitchFamily="18" charset="0"/>
                <a:cs typeface="Times New Roman" pitchFamily="18" charset="0"/>
              </a:rPr>
              <a:t>širdies ketinimai?</a:t>
            </a:r>
            <a:endParaRPr lang="lt-LT" sz="2800" dirty="0"/>
          </a:p>
        </p:txBody>
      </p:sp>
      <p:pic>
        <p:nvPicPr>
          <p:cNvPr id="14338" name="Picture 2" descr="http://bendrazygiams.blogas.lt/files/2010/04/jezus-su-vaikais.png"/>
          <p:cNvPicPr>
            <a:picLocks noChangeAspect="1" noChangeArrowheads="1"/>
          </p:cNvPicPr>
          <p:nvPr/>
        </p:nvPicPr>
        <p:blipFill>
          <a:blip r:embed="rId2" cstate="print"/>
          <a:srcRect/>
          <a:stretch>
            <a:fillRect/>
          </a:stretch>
        </p:blipFill>
        <p:spPr bwMode="auto">
          <a:xfrm>
            <a:off x="5220072" y="2708920"/>
            <a:ext cx="3528392" cy="3744416"/>
          </a:xfrm>
          <a:prstGeom prst="rect">
            <a:avLst/>
          </a:prstGeom>
          <a:noFill/>
          <a:ln>
            <a:solidFill>
              <a:schemeClr val="tx2">
                <a:lumMod val="40000"/>
                <a:lumOff val="60000"/>
              </a:schemeClr>
            </a:solidFill>
          </a:ln>
        </p:spPr>
      </p:pic>
    </p:spTree>
    <p:extLst>
      <p:ext uri="{BB962C8B-B14F-4D97-AF65-F5344CB8AC3E}">
        <p14:creationId xmlns:p14="http://schemas.microsoft.com/office/powerpoint/2010/main" xmlns="" val="425773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sz="quarter" idx="11"/>
          </p:nvPr>
        </p:nvSpPr>
        <p:spPr/>
        <p:txBody>
          <a:bodyPr>
            <a:normAutofit/>
          </a:bodyPr>
          <a:lstStyle/>
          <a:p>
            <a:pPr algn="l"/>
            <a:r>
              <a:rPr lang="lt-LT" sz="2800" b="1" dirty="0" smtClean="0">
                <a:solidFill>
                  <a:srgbClr val="C00000"/>
                </a:solidFill>
                <a:latin typeface="Times New Roman" pitchFamily="18" charset="0"/>
                <a:cs typeface="Times New Roman" pitchFamily="18" charset="0"/>
              </a:rPr>
              <a:t>Geriau </a:t>
            </a:r>
            <a:r>
              <a:rPr lang="lt-LT" sz="2800" b="1" dirty="0">
                <a:solidFill>
                  <a:srgbClr val="C00000"/>
                </a:solidFill>
                <a:latin typeface="Times New Roman" pitchFamily="18" charset="0"/>
                <a:cs typeface="Times New Roman" pitchFamily="18" charset="0"/>
              </a:rPr>
              <a:t>pažinti Jėzų, labiau Jį mylėti </a:t>
            </a:r>
          </a:p>
        </p:txBody>
      </p:sp>
      <p:sp>
        <p:nvSpPr>
          <p:cNvPr id="6" name="Turinio vietos rezervavimo ženklas 5"/>
          <p:cNvSpPr>
            <a:spLocks noGrp="1"/>
          </p:cNvSpPr>
          <p:nvPr>
            <p:ph sz="quarter" idx="12"/>
          </p:nvPr>
        </p:nvSpPr>
        <p:spPr/>
        <p:txBody>
          <a:bodyPr>
            <a:normAutofit/>
          </a:bodyPr>
          <a:lstStyle/>
          <a:p>
            <a:pPr algn="l"/>
            <a:r>
              <a:rPr lang="lt-LT" sz="2800" b="1" dirty="0" smtClean="0">
                <a:solidFill>
                  <a:srgbClr val="C00000"/>
                </a:solidFill>
                <a:latin typeface="Times New Roman" pitchFamily="18" charset="0"/>
                <a:cs typeface="Times New Roman" pitchFamily="18" charset="0"/>
              </a:rPr>
              <a:t>Susitikti </a:t>
            </a:r>
            <a:r>
              <a:rPr lang="lt-LT" sz="2800" b="1" dirty="0">
                <a:solidFill>
                  <a:srgbClr val="C00000"/>
                </a:solidFill>
                <a:latin typeface="Times New Roman" pitchFamily="18" charset="0"/>
                <a:cs typeface="Times New Roman" pitchFamily="18" charset="0"/>
              </a:rPr>
              <a:t>su Juo maldoje</a:t>
            </a:r>
          </a:p>
        </p:txBody>
      </p:sp>
      <p:sp>
        <p:nvSpPr>
          <p:cNvPr id="7" name="Turinio vietos rezervavimo ženklas 6"/>
          <p:cNvSpPr>
            <a:spLocks noGrp="1"/>
          </p:cNvSpPr>
          <p:nvPr>
            <p:ph sz="quarter" idx="13"/>
          </p:nvPr>
        </p:nvSpPr>
        <p:spPr/>
        <p:txBody>
          <a:bodyPr>
            <a:normAutofit/>
          </a:bodyPr>
          <a:lstStyle/>
          <a:p>
            <a:pPr algn="l"/>
            <a:r>
              <a:rPr lang="lt-LT" sz="2800" b="1" dirty="0" smtClean="0">
                <a:solidFill>
                  <a:srgbClr val="C00000"/>
                </a:solidFill>
                <a:latin typeface="Times New Roman" pitchFamily="18" charset="0"/>
                <a:cs typeface="Times New Roman" pitchFamily="18" charset="0"/>
              </a:rPr>
              <a:t>Būti </a:t>
            </a:r>
            <a:r>
              <a:rPr lang="lt-LT" sz="2800" b="1" dirty="0">
                <a:solidFill>
                  <a:srgbClr val="C00000"/>
                </a:solidFill>
                <a:latin typeface="Times New Roman" pitchFamily="18" charset="0"/>
                <a:cs typeface="Times New Roman" pitchFamily="18" charset="0"/>
              </a:rPr>
              <a:t>panašiam į </a:t>
            </a:r>
            <a:r>
              <a:rPr lang="lt-LT" sz="2800" b="1" dirty="0" smtClean="0">
                <a:solidFill>
                  <a:srgbClr val="C00000"/>
                </a:solidFill>
                <a:latin typeface="Times New Roman" pitchFamily="18" charset="0"/>
                <a:cs typeface="Times New Roman" pitchFamily="18" charset="0"/>
              </a:rPr>
              <a:t>Jį, </a:t>
            </a:r>
            <a:r>
              <a:rPr lang="fi-FI" sz="2800" b="1" dirty="0" smtClean="0">
                <a:solidFill>
                  <a:srgbClr val="C00000"/>
                </a:solidFill>
                <a:latin typeface="Times New Roman" pitchFamily="18" charset="0"/>
                <a:cs typeface="Times New Roman" pitchFamily="18" charset="0"/>
              </a:rPr>
              <a:t>mylėti </a:t>
            </a:r>
            <a:r>
              <a:rPr lang="fi-FI" sz="2800" b="1" dirty="0">
                <a:solidFill>
                  <a:srgbClr val="C00000"/>
                </a:solidFill>
                <a:latin typeface="Times New Roman" pitchFamily="18" charset="0"/>
                <a:cs typeface="Times New Roman" pitchFamily="18" charset="0"/>
              </a:rPr>
              <a:t>kitus taip, kaip Jis</a:t>
            </a:r>
            <a:endParaRPr lang="lt-LT" sz="2800" b="1" dirty="0">
              <a:solidFill>
                <a:srgbClr val="C00000"/>
              </a:solidFill>
              <a:latin typeface="Times New Roman" pitchFamily="18" charset="0"/>
              <a:cs typeface="Times New Roman" pitchFamily="18" charset="0"/>
            </a:endParaRPr>
          </a:p>
        </p:txBody>
      </p:sp>
      <p:sp>
        <p:nvSpPr>
          <p:cNvPr id="8" name="Turinio vietos rezervavimo ženklas 7"/>
          <p:cNvSpPr>
            <a:spLocks noGrp="1"/>
          </p:cNvSpPr>
          <p:nvPr>
            <p:ph sz="quarter" idx="14"/>
          </p:nvPr>
        </p:nvSpPr>
        <p:spPr>
          <a:xfrm>
            <a:off x="384048" y="5067376"/>
            <a:ext cx="5340080" cy="1215923"/>
          </a:xfrm>
        </p:spPr>
        <p:txBody>
          <a:bodyPr>
            <a:normAutofit/>
          </a:bodyPr>
          <a:lstStyle/>
          <a:p>
            <a:pPr algn="l"/>
            <a:r>
              <a:rPr lang="lt-LT" sz="2800" b="1" dirty="0" smtClean="0">
                <a:solidFill>
                  <a:srgbClr val="C00000"/>
                </a:solidFill>
                <a:latin typeface="Times New Roman" pitchFamily="18" charset="0"/>
                <a:cs typeface="Times New Roman" pitchFamily="18" charset="0"/>
              </a:rPr>
              <a:t>Visi atsakymai teisingi</a:t>
            </a:r>
            <a:endParaRPr lang="lt-LT" sz="2800" b="1" dirty="0">
              <a:solidFill>
                <a:srgbClr val="C00000"/>
              </a:solidFill>
              <a:latin typeface="Times New Roman" pitchFamily="18" charset="0"/>
              <a:cs typeface="Times New Roman" pitchFamily="18" charset="0"/>
            </a:endParaRPr>
          </a:p>
        </p:txBody>
      </p:sp>
      <p:sp>
        <p:nvSpPr>
          <p:cNvPr id="9" name="Širdis 8"/>
          <p:cNvSpPr/>
          <p:nvPr/>
        </p:nvSpPr>
        <p:spPr>
          <a:xfrm>
            <a:off x="611560" y="188640"/>
            <a:ext cx="7992888" cy="1296144"/>
          </a:xfrm>
          <a:prstGeom prst="heart">
            <a:avLst/>
          </a:prstGeom>
          <a:solidFill>
            <a:srgbClr val="EF5F1F"/>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b="1" dirty="0" smtClean="0">
              <a:solidFill>
                <a:srgbClr val="FFFF00"/>
              </a:solidFill>
              <a:latin typeface="Times New Roman" pitchFamily="18" charset="0"/>
              <a:cs typeface="Times New Roman" pitchFamily="18" charset="0"/>
            </a:endParaRPr>
          </a:p>
          <a:p>
            <a:pPr algn="ctr"/>
            <a:endParaRPr lang="lt-LT" sz="800" b="1" dirty="0">
              <a:solidFill>
                <a:srgbClr val="FFFF00"/>
              </a:solidFill>
              <a:latin typeface="Times New Roman" pitchFamily="18" charset="0"/>
              <a:cs typeface="Times New Roman" pitchFamily="18" charset="0"/>
            </a:endParaRPr>
          </a:p>
          <a:p>
            <a:pPr algn="ctr"/>
            <a:r>
              <a:rPr lang="lt-LT" sz="3200" b="1" dirty="0" smtClean="0">
                <a:solidFill>
                  <a:srgbClr val="FFFF00"/>
                </a:solidFill>
                <a:latin typeface="Times New Roman" pitchFamily="18" charset="0"/>
                <a:cs typeface="Times New Roman" pitchFamily="18" charset="0"/>
              </a:rPr>
              <a:t>Mumyse </a:t>
            </a:r>
            <a:r>
              <a:rPr lang="lt-LT" sz="3200" b="1" dirty="0">
                <a:solidFill>
                  <a:srgbClr val="FFFF00"/>
                </a:solidFill>
                <a:latin typeface="Times New Roman" pitchFamily="18" charset="0"/>
                <a:cs typeface="Times New Roman" pitchFamily="18" charset="0"/>
              </a:rPr>
              <a:t>yra </a:t>
            </a:r>
            <a:r>
              <a:rPr lang="lt-LT" sz="3200" b="1" dirty="0" smtClean="0">
                <a:solidFill>
                  <a:srgbClr val="FFFF00"/>
                </a:solidFill>
                <a:latin typeface="Times New Roman" pitchFamily="18" charset="0"/>
                <a:cs typeface="Times New Roman" pitchFamily="18" charset="0"/>
              </a:rPr>
              <a:t>gerų troškimų</a:t>
            </a:r>
            <a:r>
              <a:rPr lang="lt-LT" sz="3200" b="1" dirty="0">
                <a:solidFill>
                  <a:srgbClr val="FFFF00"/>
                </a:solidFill>
                <a:latin typeface="Times New Roman" pitchFamily="18" charset="0"/>
                <a:cs typeface="Times New Roman" pitchFamily="18" charset="0"/>
              </a:rPr>
              <a:t>. Kokie jie? </a:t>
            </a:r>
          </a:p>
        </p:txBody>
      </p:sp>
      <p:pic>
        <p:nvPicPr>
          <p:cNvPr id="13" name="Paveikslėlis 12"/>
          <p:cNvPicPr>
            <a:picLocks/>
          </p:cNvPicPr>
          <p:nvPr>
            <p:custDataLst>
              <p:tags r:id="rId2"/>
            </p:custDataLst>
          </p:nvPr>
        </p:nvPicPr>
        <p:blipFill>
          <a:blip r:embed="rId5" cstate="print">
            <a:extLst>
              <a:ext uri="{28A0092B-C50C-407E-A947-70E740481C1C}">
                <a14:useLocalDpi xmlns:a14="http://schemas.microsoft.com/office/drawing/2010/main" xmlns="" val="0"/>
              </a:ext>
            </a:extLst>
          </a:blip>
          <a:stretch>
            <a:fillRect/>
          </a:stretch>
        </p:blipFill>
        <p:spPr>
          <a:xfrm>
            <a:off x="7845552" y="5246713"/>
            <a:ext cx="857250" cy="857250"/>
          </a:xfrm>
          <a:prstGeom prst="rect">
            <a:avLst/>
          </a:prstGeom>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96136" y="4725144"/>
            <a:ext cx="2005013" cy="182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126416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1556792"/>
            <a:ext cx="2281886" cy="2263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60" name="Picture 12" descr="cartoon kids summer 02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4293096"/>
            <a:ext cx="2461381" cy="2178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64" name="Picture 16" descr="http://4.bp.blogspot.com/_MUXmTJv3YZE/S8uJt8YztjI/AAAAAAAAA8k/ZuWAH2Y71kI/s1600/sharing.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36096" y="4293096"/>
            <a:ext cx="2281886" cy="2178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66" name="Picture 18" descr="http://t3.gstatic.com/images?q=tbn:ANd9GcSWEQSudL_IuhlQrwf3RuvTuy8750w9H90OmB6Kyead4IyGtBa-"/>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5089"/>
          <a:stretch/>
        </p:blipFill>
        <p:spPr bwMode="auto">
          <a:xfrm>
            <a:off x="2195736" y="1556792"/>
            <a:ext cx="2445197"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Kvadratas užapvalintais įstrižaisiais kampais 7"/>
          <p:cNvSpPr/>
          <p:nvPr/>
        </p:nvSpPr>
        <p:spPr>
          <a:xfrm>
            <a:off x="467544" y="188640"/>
            <a:ext cx="8270792" cy="1152129"/>
          </a:xfrm>
          <a:prstGeom prst="round2DiagRect">
            <a:avLst>
              <a:gd name="adj1" fmla="val 24130"/>
              <a:gd name="adj2" fmla="val 18656"/>
            </a:avLst>
          </a:prstGeom>
          <a:gradFill flip="none" rotWithShape="1">
            <a:gsLst>
              <a:gs pos="0">
                <a:srgbClr val="F98BE4">
                  <a:tint val="66000"/>
                  <a:satMod val="160000"/>
                </a:srgbClr>
              </a:gs>
              <a:gs pos="50000">
                <a:srgbClr val="F98BE4">
                  <a:tint val="44500"/>
                  <a:satMod val="160000"/>
                </a:srgbClr>
              </a:gs>
              <a:gs pos="100000">
                <a:srgbClr val="F98BE4">
                  <a:tint val="23500"/>
                  <a:satMod val="160000"/>
                </a:srgbClr>
              </a:gs>
            </a:gsLst>
            <a:lin ang="2700000" scaled="1"/>
            <a:tileRect/>
          </a:gradFill>
          <a:ln>
            <a:solidFill>
              <a:schemeClr val="accent2">
                <a:lumMod val="40000"/>
                <a:lumOff val="60000"/>
              </a:schemeClr>
            </a:solidFill>
          </a:ln>
          <a:effectLst>
            <a:innerShdw blurRad="63500" dist="50800" dir="27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2400" b="1" dirty="0" smtClean="0">
                <a:solidFill>
                  <a:srgbClr val="7030A0"/>
                </a:solidFill>
                <a:latin typeface="Times New Roman" pitchFamily="18" charset="0"/>
                <a:cs typeface="Times New Roman" pitchFamily="18" charset="0"/>
              </a:rPr>
              <a:t>Žvelgdamas į vargšės našlės poelgį, Jėzus kviečia mus pasvarstyti: Ar mokame duoti? </a:t>
            </a:r>
          </a:p>
          <a:p>
            <a:pPr algn="ctr"/>
            <a:r>
              <a:rPr lang="lt-LT" sz="2400" b="1" smtClean="0">
                <a:solidFill>
                  <a:srgbClr val="7030A0"/>
                </a:solidFill>
                <a:latin typeface="Times New Roman" pitchFamily="18" charset="0"/>
                <a:cs typeface="Times New Roman" pitchFamily="18" charset="0"/>
              </a:rPr>
              <a:t>K</a:t>
            </a:r>
            <a:r>
              <a:rPr lang="lt-LT" sz="2400" b="1" smtClean="0">
                <a:solidFill>
                  <a:srgbClr val="7030A0"/>
                </a:solidFill>
                <a:latin typeface="Times New Roman" pitchFamily="18" charset="0"/>
                <a:cs typeface="Times New Roman" pitchFamily="18" charset="0"/>
              </a:rPr>
              <a:t>uriuose paveikslėliuose vaikai dalinasi?</a:t>
            </a:r>
            <a:endParaRPr lang="lt-LT" sz="2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41509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čiakampis 5"/>
          <p:cNvSpPr/>
          <p:nvPr/>
        </p:nvSpPr>
        <p:spPr>
          <a:xfrm>
            <a:off x="2699792" y="501412"/>
            <a:ext cx="5616624" cy="4896544"/>
          </a:xfrm>
          <a:prstGeom prst="rect">
            <a:avLst/>
          </a:prstGeom>
          <a:solidFill>
            <a:schemeClr val="bg1">
              <a:lumMod val="50000"/>
            </a:schemeClr>
          </a:solidFill>
          <a:ln>
            <a:noFill/>
          </a:ln>
          <a:effectLst>
            <a:glow rad="101600">
              <a:schemeClr val="accent2">
                <a:satMod val="175000"/>
                <a:alpha val="40000"/>
              </a:schemeClr>
            </a:glow>
          </a:effectLst>
          <a:scene3d>
            <a:camera prst="orthographicFront"/>
            <a:lightRig rig="flood" dir="t">
              <a:rot lat="0" lon="0" rev="13800000"/>
            </a:lightRig>
          </a:scene3d>
          <a:sp3d extrusionH="107950" prstMaterial="plastic">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rgbClr val="FFFF00"/>
                </a:solidFill>
                <a:latin typeface="Times New Roman" pitchFamily="18" charset="0"/>
                <a:cs typeface="Times New Roman" pitchFamily="18" charset="0"/>
              </a:rPr>
              <a:t>Ar mokame atiduoti dalį savo laiko, kad pasitarnautume kitiems? Ar mokame dalytis savo žaislais, daiktais, kurie mums priklauso ir prie kurių esame labiausiai prisirišę?</a:t>
            </a:r>
            <a:br>
              <a:rPr lang="lt-LT" sz="2400" b="1" dirty="0">
                <a:solidFill>
                  <a:srgbClr val="FFFF00"/>
                </a:solidFill>
                <a:latin typeface="Times New Roman" pitchFamily="18" charset="0"/>
                <a:cs typeface="Times New Roman" pitchFamily="18" charset="0"/>
              </a:rPr>
            </a:br>
            <a:r>
              <a:rPr lang="lt-LT" sz="2400" b="1" dirty="0">
                <a:solidFill>
                  <a:srgbClr val="FFFF00"/>
                </a:solidFill>
                <a:latin typeface="Times New Roman" pitchFamily="18" charset="0"/>
                <a:cs typeface="Times New Roman" pitchFamily="18" charset="0"/>
              </a:rPr>
              <a:t>Labai gražu mokėti dalytis, bet Jėzus mus kviečia eiti dar toliau – mylėti kaip vargšė našlė, mylėti tiesoje. Jėzus leidžia mums suprasti, kad svarbiausia yra ne kiekybė, o kokybė. </a:t>
            </a:r>
            <a:br>
              <a:rPr lang="lt-LT" sz="2400" b="1" dirty="0">
                <a:solidFill>
                  <a:srgbClr val="FFFF00"/>
                </a:solidFill>
                <a:latin typeface="Times New Roman" pitchFamily="18" charset="0"/>
                <a:cs typeface="Times New Roman" pitchFamily="18" charset="0"/>
              </a:rPr>
            </a:br>
            <a:r>
              <a:rPr lang="lt-LT" sz="2400" b="1" dirty="0">
                <a:solidFill>
                  <a:srgbClr val="FFFF00"/>
                </a:solidFill>
                <a:latin typeface="Times New Roman" pitchFamily="18" charset="0"/>
                <a:cs typeface="Times New Roman" pitchFamily="18" charset="0"/>
              </a:rPr>
              <a:t>Tai yra mūsų širdies ketinimas, giluminis troškimas.</a:t>
            </a:r>
          </a:p>
        </p:txBody>
      </p:sp>
      <p:pic>
        <p:nvPicPr>
          <p:cNvPr id="3074" name="Picture 2" descr="http://s3.amazonaws.com/wbstaticfiles/users/1773/148771_poor-kitty-from-russia-with-love.jp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0" b="99094" l="167" r="100000"/>
                    </a14:imgEffect>
                  </a14:imgLayer>
                </a14:imgProps>
              </a:ext>
              <a:ext uri="{28A0092B-C50C-407E-A947-70E740481C1C}">
                <a14:useLocalDpi xmlns:a14="http://schemas.microsoft.com/office/drawing/2010/main" xmlns="" val="0"/>
              </a:ext>
            </a:extLst>
          </a:blip>
          <a:srcRect b="3788"/>
          <a:stretch/>
        </p:blipFill>
        <p:spPr bwMode="auto">
          <a:xfrm>
            <a:off x="539552" y="3573016"/>
            <a:ext cx="2241157" cy="2947914"/>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93604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Širdis 4"/>
          <p:cNvSpPr/>
          <p:nvPr/>
        </p:nvSpPr>
        <p:spPr>
          <a:xfrm rot="20005046">
            <a:off x="908616" y="817089"/>
            <a:ext cx="4476290" cy="4264444"/>
          </a:xfrm>
          <a:prstGeom prst="heart">
            <a:avLst/>
          </a:prstGeom>
          <a:solidFill>
            <a:srgbClr val="EF5F1F"/>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solidFill>
                <a:srgbClr val="FFFF00"/>
              </a:solidFill>
              <a:latin typeface="Times New Roman" pitchFamily="18" charset="0"/>
              <a:cs typeface="Times New Roman" pitchFamily="18" charset="0"/>
            </a:endParaRPr>
          </a:p>
          <a:p>
            <a:pPr algn="ctr"/>
            <a:endParaRPr lang="en-US" sz="1000" b="1" dirty="0" smtClean="0">
              <a:solidFill>
                <a:srgbClr val="FFFF00"/>
              </a:solidFill>
              <a:latin typeface="Times New Roman" pitchFamily="18" charset="0"/>
              <a:cs typeface="Times New Roman" pitchFamily="18" charset="0"/>
            </a:endParaRPr>
          </a:p>
          <a:p>
            <a:pPr algn="ctr"/>
            <a:endParaRPr lang="en-US" sz="1000" b="1" dirty="0" smtClean="0">
              <a:solidFill>
                <a:srgbClr val="FFFF00"/>
              </a:solidFill>
              <a:latin typeface="Times New Roman" pitchFamily="18" charset="0"/>
              <a:cs typeface="Times New Roman" pitchFamily="18" charset="0"/>
            </a:endParaRPr>
          </a:p>
          <a:p>
            <a:pPr algn="ctr"/>
            <a:endParaRPr lang="en-US" sz="900" b="1" dirty="0" smtClean="0">
              <a:solidFill>
                <a:srgbClr val="FFFF00"/>
              </a:solidFill>
              <a:latin typeface="Times New Roman" pitchFamily="18" charset="0"/>
              <a:cs typeface="Times New Roman" pitchFamily="18" charset="0"/>
            </a:endParaRPr>
          </a:p>
          <a:p>
            <a:pPr algn="ctr"/>
            <a:endParaRPr lang="en-US" sz="900" b="1" dirty="0" smtClean="0">
              <a:solidFill>
                <a:srgbClr val="FFFF00"/>
              </a:solidFill>
              <a:latin typeface="Times New Roman" pitchFamily="18" charset="0"/>
              <a:cs typeface="Times New Roman" pitchFamily="18" charset="0"/>
            </a:endParaRPr>
          </a:p>
          <a:p>
            <a:pPr algn="ctr"/>
            <a:r>
              <a:rPr lang="lt-LT" sz="2000" b="1" dirty="0" smtClean="0">
                <a:solidFill>
                  <a:srgbClr val="FFFF00"/>
                </a:solidFill>
                <a:latin typeface="Times New Roman" pitchFamily="18" charset="0"/>
                <a:cs typeface="Times New Roman" pitchFamily="18" charset="0"/>
              </a:rPr>
              <a:t>Šiandien </a:t>
            </a:r>
            <a:r>
              <a:rPr lang="lt-LT" sz="2000" b="1" dirty="0">
                <a:solidFill>
                  <a:srgbClr val="FFFF00"/>
                </a:solidFill>
                <a:latin typeface="Times New Roman" pitchFamily="18" charset="0"/>
                <a:cs typeface="Times New Roman" pitchFamily="18" charset="0"/>
              </a:rPr>
              <a:t>mokysimės žvelgti į kitus žmones taip, kaip į juos žvelgia Jėzus. Jėzaus žvilgsnis į kitus nėra toks, kaip žmonių – tai Dievo žvilgsnis.</a:t>
            </a:r>
          </a:p>
        </p:txBody>
      </p:sp>
      <p:sp>
        <p:nvSpPr>
          <p:cNvPr id="3" name="Širdis 2"/>
          <p:cNvSpPr/>
          <p:nvPr/>
        </p:nvSpPr>
        <p:spPr>
          <a:xfrm rot="1485133">
            <a:off x="4432194" y="2902425"/>
            <a:ext cx="4135373" cy="3660893"/>
          </a:xfrm>
          <a:prstGeom prst="heart">
            <a:avLst/>
          </a:prstGeom>
          <a:solidFill>
            <a:srgbClr val="EF5F1F"/>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2000" b="1" dirty="0" smtClean="0">
              <a:solidFill>
                <a:srgbClr val="FFFF00"/>
              </a:solidFill>
            </a:endParaRPr>
          </a:p>
        </p:txBody>
      </p:sp>
    </p:spTree>
    <p:extLst>
      <p:ext uri="{BB962C8B-B14F-4D97-AF65-F5344CB8AC3E}">
        <p14:creationId xmlns:p14="http://schemas.microsoft.com/office/powerpoint/2010/main" xmlns="" val="4100676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fontScale="92500" lnSpcReduction="10000"/>
          </a:bodyPr>
          <a:lstStyle/>
          <a:p>
            <a:pPr marL="0" indent="0">
              <a:buNone/>
            </a:pPr>
            <a:r>
              <a:rPr lang="lt-LT" sz="3000" b="1" dirty="0" smtClean="0">
                <a:solidFill>
                  <a:schemeClr val="accent2"/>
                </a:solidFill>
                <a:latin typeface="Times New Roman" pitchFamily="18" charset="0"/>
                <a:cs typeface="Times New Roman" pitchFamily="18" charset="0"/>
              </a:rPr>
              <a:t>Mes norime, kad visi žinotų, kai darome gera, dažnai laukiame pagyrimų. Tai normalu. </a:t>
            </a:r>
            <a:endParaRPr lang="en-US" sz="3000" b="1" dirty="0" smtClean="0">
              <a:solidFill>
                <a:schemeClr val="accent2"/>
              </a:solidFill>
              <a:latin typeface="Times New Roman" pitchFamily="18" charset="0"/>
              <a:cs typeface="Times New Roman" pitchFamily="18" charset="0"/>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sz="2800" b="1" dirty="0" smtClean="0">
              <a:solidFill>
                <a:schemeClr val="accent2"/>
              </a:solidFill>
              <a:latin typeface="Times New Roman" pitchFamily="18" charset="0"/>
              <a:cs typeface="Times New Roman" pitchFamily="18" charset="0"/>
            </a:endParaRPr>
          </a:p>
          <a:p>
            <a:pPr marL="0" indent="0">
              <a:buNone/>
            </a:pPr>
            <a:endParaRPr lang="en-US" sz="2800" b="1" dirty="0" smtClean="0">
              <a:solidFill>
                <a:schemeClr val="accent2"/>
              </a:solidFill>
              <a:latin typeface="Times New Roman" pitchFamily="18" charset="0"/>
              <a:cs typeface="Times New Roman" pitchFamily="18" charset="0"/>
            </a:endParaRPr>
          </a:p>
          <a:p>
            <a:pPr marL="0" indent="0">
              <a:buNone/>
            </a:pPr>
            <a:r>
              <a:rPr lang="lt-LT" sz="3000" b="1" dirty="0" smtClean="0">
                <a:solidFill>
                  <a:schemeClr val="accent2"/>
                </a:solidFill>
                <a:latin typeface="Times New Roman" pitchFamily="18" charset="0"/>
                <a:cs typeface="Times New Roman" pitchFamily="18" charset="0"/>
              </a:rPr>
              <a:t>Tačiau Jėzus mūsų prašo veikti slaptoje, kaip našlė, nesiekiant, kad mumis žavėtųsi.</a:t>
            </a:r>
            <a:r>
              <a:rPr lang="lt-LT" sz="3000" dirty="0" smtClean="0"/>
              <a:t/>
            </a:r>
            <a:br>
              <a:rPr lang="lt-LT" sz="3000" dirty="0" smtClean="0"/>
            </a:br>
            <a:endParaRPr lang="lt-LT" sz="3000" dirty="0"/>
          </a:p>
        </p:txBody>
      </p:sp>
      <p:sp>
        <p:nvSpPr>
          <p:cNvPr id="6" name="Kvadratas užapvalintais įstrižaisiais kampais 5"/>
          <p:cNvSpPr/>
          <p:nvPr/>
        </p:nvSpPr>
        <p:spPr>
          <a:xfrm>
            <a:off x="1331640" y="476672"/>
            <a:ext cx="6912768" cy="889257"/>
          </a:xfrm>
          <a:prstGeom prst="round2DiagRect">
            <a:avLst>
              <a:gd name="adj1" fmla="val 24130"/>
              <a:gd name="adj2" fmla="val 19812"/>
            </a:avLst>
          </a:prstGeom>
          <a:gradFill flip="none" rotWithShape="1">
            <a:gsLst>
              <a:gs pos="0">
                <a:srgbClr val="F98BE4">
                  <a:tint val="66000"/>
                  <a:satMod val="160000"/>
                </a:srgbClr>
              </a:gs>
              <a:gs pos="50000">
                <a:srgbClr val="F98BE4">
                  <a:tint val="44500"/>
                  <a:satMod val="160000"/>
                </a:srgbClr>
              </a:gs>
              <a:gs pos="100000">
                <a:srgbClr val="F98BE4">
                  <a:tint val="23500"/>
                  <a:satMod val="160000"/>
                </a:srgbClr>
              </a:gs>
            </a:gsLst>
            <a:lin ang="2700000" scaled="1"/>
            <a:tileRect/>
          </a:gradFill>
          <a:ln>
            <a:solidFill>
              <a:schemeClr val="accent2">
                <a:lumMod val="40000"/>
                <a:lumOff val="60000"/>
              </a:schemeClr>
            </a:solidFill>
          </a:ln>
          <a:effectLst>
            <a:innerShdw blurRad="63500" dist="50800" dir="27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rgbClr val="7030A0"/>
              </a:solidFill>
              <a:latin typeface="Times New Roman" pitchFamily="18" charset="0"/>
              <a:cs typeface="Times New Roman" pitchFamily="18" charset="0"/>
            </a:endParaRPr>
          </a:p>
          <a:p>
            <a:pPr algn="ctr"/>
            <a:r>
              <a:rPr lang="lt-LT" sz="3200" b="1" dirty="0" smtClean="0">
                <a:solidFill>
                  <a:srgbClr val="7030A0"/>
                </a:solidFill>
                <a:latin typeface="Times New Roman" pitchFamily="18" charset="0"/>
                <a:cs typeface="Times New Roman" pitchFamily="18" charset="0"/>
              </a:rPr>
              <a:t>Ką</a:t>
            </a:r>
            <a:r>
              <a:rPr lang="en-US" sz="3200" b="1" dirty="0" smtClean="0">
                <a:solidFill>
                  <a:srgbClr val="7030A0"/>
                </a:solidFill>
                <a:latin typeface="Times New Roman" pitchFamily="18" charset="0"/>
                <a:cs typeface="Times New Roman" pitchFamily="18" charset="0"/>
              </a:rPr>
              <a:t> </a:t>
            </a:r>
            <a:r>
              <a:rPr lang="lt-LT" sz="3200" b="1" dirty="0" smtClean="0">
                <a:solidFill>
                  <a:srgbClr val="7030A0"/>
                </a:solidFill>
                <a:latin typeface="Times New Roman" pitchFamily="18" charset="0"/>
                <a:cs typeface="Times New Roman" pitchFamily="18" charset="0"/>
              </a:rPr>
              <a:t>tai reiškia? </a:t>
            </a:r>
          </a:p>
          <a:p>
            <a:pPr algn="ctr"/>
            <a:r>
              <a:rPr lang="lt-LT" sz="3600" b="1" dirty="0" smtClean="0">
                <a:solidFill>
                  <a:srgbClr val="7030A0"/>
                </a:solidFill>
                <a:latin typeface="Times New Roman" pitchFamily="18" charset="0"/>
                <a:cs typeface="Times New Roman" pitchFamily="18" charset="0"/>
              </a:rPr>
              <a:t> </a:t>
            </a:r>
            <a:endParaRPr lang="lt-LT" sz="3600" b="1" dirty="0">
              <a:solidFill>
                <a:srgbClr val="7030A0"/>
              </a:solidFill>
              <a:latin typeface="Times New Roman" pitchFamily="18" charset="0"/>
              <a:cs typeface="Times New Roman" pitchFamily="18" charset="0"/>
            </a:endParaRPr>
          </a:p>
        </p:txBody>
      </p:sp>
      <p:pic>
        <p:nvPicPr>
          <p:cNvPr id="8" name="Paveikslėlis 7" descr="Clipart School Girl Watering Potted Flowers Royalty Free Vector Illustration by BNP Design Studio"/>
          <p:cNvPicPr/>
          <p:nvPr/>
        </p:nvPicPr>
        <p:blipFill>
          <a:blip r:embed="rId2" cstate="print">
            <a:extLst>
              <a:ext uri="{BEBA8EAE-BF5A-486C-A8C5-ECC9F3942E4B}">
                <a14:imgProps xmlns:a14="http://schemas.microsoft.com/office/drawing/2010/main" xmlns="">
                  <a14:imgLayer r:embed="rId3">
                    <a14:imgEffect>
                      <a14:backgroundRemoval t="0" b="98667" l="0" r="88199"/>
                    </a14:imgEffect>
                  </a14:imgLayer>
                </a14:imgProps>
              </a:ext>
            </a:extLst>
          </a:blip>
          <a:srcRect r="10559"/>
          <a:stretch>
            <a:fillRect/>
          </a:stretch>
        </p:blipFill>
        <p:spPr bwMode="auto">
          <a:xfrm>
            <a:off x="6516216" y="2780928"/>
            <a:ext cx="1656184" cy="1512168"/>
          </a:xfrm>
          <a:prstGeom prst="rect">
            <a:avLst/>
          </a:prstGeom>
          <a:noFill/>
          <a:ln w="9525">
            <a:noFill/>
            <a:miter lim="800000"/>
            <a:headEnd/>
            <a:tailEnd/>
          </a:ln>
        </p:spPr>
      </p:pic>
      <p:pic>
        <p:nvPicPr>
          <p:cNvPr id="10" name="Paveikslėlis 9" descr="Cartoon Of A Happy Boy And Girl Gardening Royalty Free Vector Clipart by BNP Design Studio"/>
          <p:cNvPicPr/>
          <p:nvPr/>
        </p:nvPicPr>
        <p:blipFill>
          <a:blip r:embed="rId4" cstate="print">
            <a:extLst>
              <a:ext uri="{BEBA8EAE-BF5A-486C-A8C5-ECC9F3942E4B}">
                <a14:imgProps xmlns:a14="http://schemas.microsoft.com/office/drawing/2010/main" xmlns="">
                  <a14:imgLayer r:embed="rId5">
                    <a14:imgEffect>
                      <a14:backgroundRemoval t="0" b="88889" l="2667" r="97333"/>
                    </a14:imgEffect>
                  </a14:imgLayer>
                </a14:imgProps>
              </a:ext>
            </a:extLst>
          </a:blip>
          <a:srcRect b="9877"/>
          <a:stretch>
            <a:fillRect/>
          </a:stretch>
        </p:blipFill>
        <p:spPr bwMode="auto">
          <a:xfrm>
            <a:off x="899592" y="2852936"/>
            <a:ext cx="1584176" cy="1462658"/>
          </a:xfrm>
          <a:prstGeom prst="rect">
            <a:avLst/>
          </a:prstGeom>
          <a:noFill/>
          <a:ln w="9525">
            <a:noFill/>
            <a:miter lim="800000"/>
            <a:headEnd/>
            <a:tailEnd/>
          </a:ln>
        </p:spPr>
      </p:pic>
      <p:pic>
        <p:nvPicPr>
          <p:cNvPr id="8195" name="Picture 3"/>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6300192" y="3606858"/>
            <a:ext cx="945429" cy="945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aveikslėlis 8" descr="Clipart Happy Family Washing Their Red Car Together Royalty Free Vector Illustration by BNP Design Studio"/>
          <p:cNvPicPr/>
          <p:nvPr/>
        </p:nvPicPr>
        <p:blipFill>
          <a:blip r:embed="rId8" cstate="print"/>
          <a:srcRect t="3213" r="3125" b="13235"/>
          <a:stretch>
            <a:fillRect/>
          </a:stretch>
        </p:blipFill>
        <p:spPr bwMode="auto">
          <a:xfrm>
            <a:off x="3275856" y="2780928"/>
            <a:ext cx="2304256" cy="1872208"/>
          </a:xfrm>
          <a:prstGeom prst="roundRect">
            <a:avLst>
              <a:gd name="adj" fmla="val 18773"/>
            </a:avLst>
          </a:prstGeom>
          <a:noFill/>
          <a:ln w="9525">
            <a:noFill/>
            <a:miter lim="800000"/>
            <a:headEnd/>
            <a:tailEnd/>
          </a:ln>
        </p:spPr>
      </p:pic>
    </p:spTree>
    <p:extLst>
      <p:ext uri="{BB962C8B-B14F-4D97-AF65-F5344CB8AC3E}">
        <p14:creationId xmlns:p14="http://schemas.microsoft.com/office/powerpoint/2010/main" xmlns="" val="250034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sz="quarter" idx="11"/>
          </p:nvPr>
        </p:nvSpPr>
        <p:spPr/>
        <p:txBody>
          <a:bodyPr>
            <a:normAutofit/>
          </a:bodyPr>
          <a:lstStyle/>
          <a:p>
            <a:r>
              <a:rPr lang="lt-LT" sz="2800" b="1" dirty="0" smtClean="0">
                <a:solidFill>
                  <a:srgbClr val="C00000"/>
                </a:solidFill>
                <a:latin typeface="Times New Roman" pitchFamily="18" charset="0"/>
                <a:cs typeface="Times New Roman" pitchFamily="18" charset="0"/>
              </a:rPr>
              <a:t>Išvaizdą</a:t>
            </a:r>
            <a:endParaRPr lang="lt-LT" sz="2800" b="1" dirty="0">
              <a:solidFill>
                <a:srgbClr val="C00000"/>
              </a:solidFill>
              <a:latin typeface="Times New Roman" pitchFamily="18" charset="0"/>
              <a:cs typeface="Times New Roman" pitchFamily="18" charset="0"/>
            </a:endParaRPr>
          </a:p>
        </p:txBody>
      </p:sp>
      <p:sp>
        <p:nvSpPr>
          <p:cNvPr id="6" name="Turinio vietos rezervavimo ženklas 5"/>
          <p:cNvSpPr>
            <a:spLocks noGrp="1"/>
          </p:cNvSpPr>
          <p:nvPr>
            <p:ph sz="quarter" idx="12"/>
          </p:nvPr>
        </p:nvSpPr>
        <p:spPr/>
        <p:txBody>
          <a:bodyPr>
            <a:normAutofit/>
          </a:bodyPr>
          <a:lstStyle/>
          <a:p>
            <a:r>
              <a:rPr lang="lt-LT" sz="2800" b="1" dirty="0" smtClean="0">
                <a:solidFill>
                  <a:srgbClr val="C00000"/>
                </a:solidFill>
                <a:latin typeface="Times New Roman" pitchFamily="18" charset="0"/>
                <a:cs typeface="Times New Roman" pitchFamily="18" charset="0"/>
              </a:rPr>
              <a:t>Širdį</a:t>
            </a:r>
            <a:endParaRPr lang="lt-LT" sz="2800" b="1" dirty="0">
              <a:solidFill>
                <a:srgbClr val="C00000"/>
              </a:solidFill>
              <a:latin typeface="Times New Roman" pitchFamily="18" charset="0"/>
              <a:cs typeface="Times New Roman" pitchFamily="18" charset="0"/>
            </a:endParaRPr>
          </a:p>
        </p:txBody>
      </p:sp>
      <p:pic>
        <p:nvPicPr>
          <p:cNvPr id="8194" name="Picture 2" descr="daininink&amp;edot;"/>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0" b="96667" l="0" r="97260"/>
                    </a14:imgEffect>
                  </a14:imgLayer>
                </a14:imgProps>
              </a:ext>
              <a:ext uri="{28A0092B-C50C-407E-A947-70E740481C1C}">
                <a14:useLocalDpi xmlns:a14="http://schemas.microsoft.com/office/drawing/2010/main" xmlns="" val="0"/>
              </a:ext>
            </a:extLst>
          </a:blip>
          <a:srcRect/>
          <a:stretch>
            <a:fillRect/>
          </a:stretch>
        </p:blipFill>
        <p:spPr bwMode="auto">
          <a:xfrm>
            <a:off x="4241127" y="2535402"/>
            <a:ext cx="2131349" cy="218974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Kvadratas užapvalintais įstrižaisiais kampais 8"/>
          <p:cNvSpPr/>
          <p:nvPr/>
        </p:nvSpPr>
        <p:spPr>
          <a:xfrm>
            <a:off x="1187624" y="476672"/>
            <a:ext cx="7128792" cy="876762"/>
          </a:xfrm>
          <a:prstGeom prst="round2DiagRect">
            <a:avLst>
              <a:gd name="adj1" fmla="val 24130"/>
              <a:gd name="adj2" fmla="val 25095"/>
            </a:avLst>
          </a:prstGeom>
          <a:gradFill flip="none" rotWithShape="1">
            <a:gsLst>
              <a:gs pos="0">
                <a:srgbClr val="F98BE4">
                  <a:tint val="66000"/>
                  <a:satMod val="160000"/>
                </a:srgbClr>
              </a:gs>
              <a:gs pos="50000">
                <a:srgbClr val="F98BE4">
                  <a:tint val="44500"/>
                  <a:satMod val="160000"/>
                </a:srgbClr>
              </a:gs>
              <a:gs pos="100000">
                <a:srgbClr val="F98BE4">
                  <a:tint val="23500"/>
                  <a:satMod val="160000"/>
                </a:srgbClr>
              </a:gs>
            </a:gsLst>
            <a:lin ang="2700000" scaled="1"/>
            <a:tileRect/>
          </a:gradFill>
          <a:ln>
            <a:solidFill>
              <a:schemeClr val="accent2">
                <a:lumMod val="40000"/>
                <a:lumOff val="60000"/>
              </a:schemeClr>
            </a:solidFill>
          </a:ln>
          <a:effectLst>
            <a:innerShdw blurRad="63500" dist="50800" dir="27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rgbClr val="7030A0"/>
                </a:solidFill>
                <a:latin typeface="Times New Roman" pitchFamily="18" charset="0"/>
                <a:cs typeface="Times New Roman" pitchFamily="18" charset="0"/>
              </a:rPr>
              <a:t>Ką Jėzus mato žmoguje?</a:t>
            </a:r>
          </a:p>
        </p:txBody>
      </p:sp>
      <p:pic>
        <p:nvPicPr>
          <p:cNvPr id="10" name="Paveikslėlis 9" descr="Cartoon Of A School Boy By A Yellow Book Royalty Free Vector Clipart by iimages"/>
          <p:cNvPicPr/>
          <p:nvPr/>
        </p:nvPicPr>
        <p:blipFill>
          <a:blip r:embed="rId6" cstate="print">
            <a:extLst>
              <a:ext uri="{BEBA8EAE-BF5A-486C-A8C5-ECC9F3942E4B}">
                <a14:imgProps xmlns:a14="http://schemas.microsoft.com/office/drawing/2010/main" xmlns="">
                  <a14:imgLayer r:embed="rId7">
                    <a14:imgEffect>
                      <a14:backgroundRemoval t="610" b="90854" l="0" r="100000"/>
                    </a14:imgEffect>
                  </a14:imgLayer>
                </a14:imgProps>
              </a:ext>
            </a:extLst>
          </a:blip>
          <a:srcRect b="10976"/>
          <a:stretch>
            <a:fillRect/>
          </a:stretch>
        </p:blipFill>
        <p:spPr bwMode="auto">
          <a:xfrm>
            <a:off x="6732240" y="4653136"/>
            <a:ext cx="2004814" cy="1822698"/>
          </a:xfrm>
          <a:prstGeom prst="rect">
            <a:avLst/>
          </a:prstGeom>
          <a:noFill/>
          <a:ln w="9525">
            <a:noFill/>
            <a:miter lim="800000"/>
            <a:headEnd/>
            <a:tailEnd/>
          </a:ln>
        </p:spPr>
      </p:pic>
      <p:pic>
        <p:nvPicPr>
          <p:cNvPr id="13" name="Paveikslėlis 12"/>
          <p:cNvPicPr>
            <a:picLocks/>
          </p:cNvPicPr>
          <p:nvPr>
            <p:custDataLst>
              <p:tags r:id="rId2"/>
            </p:custDataLst>
          </p:nvPr>
        </p:nvPicPr>
        <p:blipFill>
          <a:blip r:embed="rId8" cstate="print">
            <a:extLst>
              <a:ext uri="{28A0092B-C50C-407E-A947-70E740481C1C}">
                <a14:useLocalDpi xmlns:a14="http://schemas.microsoft.com/office/drawing/2010/main" xmlns="" val="0"/>
              </a:ext>
            </a:extLst>
          </a:blip>
          <a:stretch>
            <a:fillRect/>
          </a:stretch>
        </p:blipFill>
        <p:spPr>
          <a:xfrm>
            <a:off x="155448" y="3873398"/>
            <a:ext cx="857250" cy="857250"/>
          </a:xfrm>
          <a:prstGeom prst="rect">
            <a:avLst/>
          </a:prstGeom>
        </p:spPr>
      </p:pic>
    </p:spTree>
    <p:custDataLst>
      <p:tags r:id="rId1"/>
    </p:custDataLst>
    <p:extLst>
      <p:ext uri="{BB962C8B-B14F-4D97-AF65-F5344CB8AC3E}">
        <p14:creationId xmlns:p14="http://schemas.microsoft.com/office/powerpoint/2010/main" xmlns="" val="790725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sz="quarter" idx="11"/>
          </p:nvPr>
        </p:nvSpPr>
        <p:spPr>
          <a:xfrm>
            <a:off x="1371600" y="1901723"/>
            <a:ext cx="3848472" cy="1522476"/>
          </a:xfrm>
        </p:spPr>
        <p:txBody>
          <a:bodyPr>
            <a:normAutofit/>
          </a:bodyPr>
          <a:lstStyle/>
          <a:p>
            <a:r>
              <a:rPr lang="lt-LT" sz="2800" b="1" dirty="0" smtClean="0">
                <a:solidFill>
                  <a:srgbClr val="C00000"/>
                </a:solidFill>
                <a:latin typeface="Times New Roman" pitchFamily="18" charset="0"/>
                <a:cs typeface="Times New Roman" pitchFamily="18" charset="0"/>
              </a:rPr>
              <a:t>Mylėti klasės draugus, </a:t>
            </a:r>
            <a:endParaRPr lang="en-US" sz="2800" b="1" dirty="0" smtClean="0">
              <a:solidFill>
                <a:srgbClr val="C00000"/>
              </a:solidFill>
              <a:latin typeface="Times New Roman" pitchFamily="18" charset="0"/>
              <a:cs typeface="Times New Roman" pitchFamily="18" charset="0"/>
            </a:endParaRPr>
          </a:p>
          <a:p>
            <a:r>
              <a:rPr lang="lt-LT" sz="2800" b="1" dirty="0" smtClean="0">
                <a:solidFill>
                  <a:srgbClr val="C00000"/>
                </a:solidFill>
                <a:latin typeface="Times New Roman" pitchFamily="18" charset="0"/>
                <a:cs typeface="Times New Roman" pitchFamily="18" charset="0"/>
              </a:rPr>
              <a:t>kitus žmones</a:t>
            </a:r>
            <a:endParaRPr lang="lt-LT" sz="2800" b="1" dirty="0">
              <a:solidFill>
                <a:srgbClr val="C00000"/>
              </a:solidFill>
              <a:latin typeface="Times New Roman" pitchFamily="18" charset="0"/>
              <a:cs typeface="Times New Roman" pitchFamily="18" charset="0"/>
            </a:endParaRPr>
          </a:p>
        </p:txBody>
      </p:sp>
      <p:sp>
        <p:nvSpPr>
          <p:cNvPr id="4" name="Turinio vietos rezervavimo ženklas 3"/>
          <p:cNvSpPr>
            <a:spLocks noGrp="1"/>
          </p:cNvSpPr>
          <p:nvPr>
            <p:ph sz="quarter" idx="12"/>
          </p:nvPr>
        </p:nvSpPr>
        <p:spPr/>
        <p:txBody>
          <a:bodyPr>
            <a:normAutofit/>
          </a:bodyPr>
          <a:lstStyle/>
          <a:p>
            <a:r>
              <a:rPr lang="lt-LT" sz="2800" b="1" dirty="0" smtClean="0">
                <a:solidFill>
                  <a:srgbClr val="C00000"/>
                </a:solidFill>
                <a:latin typeface="Times New Roman" pitchFamily="18" charset="0"/>
                <a:cs typeface="Times New Roman" pitchFamily="18" charset="0"/>
              </a:rPr>
              <a:t>Mokyti daryti pikta kitiems</a:t>
            </a:r>
            <a:endParaRPr lang="lt-LT" sz="2800" b="1" dirty="0">
              <a:solidFill>
                <a:srgbClr val="C00000"/>
              </a:solidFill>
              <a:latin typeface="Times New Roman" pitchFamily="18" charset="0"/>
              <a:cs typeface="Times New Roman" pitchFamily="18" charset="0"/>
            </a:endParaRPr>
          </a:p>
        </p:txBody>
      </p:sp>
      <p:sp>
        <p:nvSpPr>
          <p:cNvPr id="7" name="Kvadratas užapvalintais įstrižaisiais kampais 6"/>
          <p:cNvSpPr/>
          <p:nvPr/>
        </p:nvSpPr>
        <p:spPr>
          <a:xfrm>
            <a:off x="539552" y="404664"/>
            <a:ext cx="8064896" cy="864096"/>
          </a:xfrm>
          <a:prstGeom prst="round2DiagRect">
            <a:avLst>
              <a:gd name="adj1" fmla="val 32011"/>
              <a:gd name="adj2" fmla="val 26083"/>
            </a:avLst>
          </a:prstGeom>
          <a:gradFill flip="none" rotWithShape="1">
            <a:gsLst>
              <a:gs pos="0">
                <a:srgbClr val="F98BE4">
                  <a:tint val="66000"/>
                  <a:satMod val="160000"/>
                </a:srgbClr>
              </a:gs>
              <a:gs pos="50000">
                <a:srgbClr val="F98BE4">
                  <a:tint val="44500"/>
                  <a:satMod val="160000"/>
                </a:srgbClr>
              </a:gs>
              <a:gs pos="100000">
                <a:srgbClr val="F98BE4">
                  <a:tint val="23500"/>
                  <a:satMod val="160000"/>
                </a:srgbClr>
              </a:gs>
            </a:gsLst>
            <a:lin ang="2700000" scaled="1"/>
            <a:tileRect/>
          </a:gradFill>
          <a:ln>
            <a:solidFill>
              <a:schemeClr val="accent2">
                <a:lumMod val="40000"/>
                <a:lumOff val="60000"/>
              </a:schemeClr>
            </a:solidFill>
          </a:ln>
          <a:effectLst>
            <a:innerShdw blurRad="63500" dist="50800" dir="2700000">
              <a:prstClr val="black">
                <a:alpha val="50000"/>
              </a:prst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rgbClr val="7030A0"/>
                </a:solidFill>
                <a:latin typeface="Times New Roman" pitchFamily="18" charset="0"/>
                <a:cs typeface="Times New Roman" pitchFamily="18" charset="0"/>
              </a:rPr>
              <a:t>Norint būti geresniu, kaip aš turiu to siekti?</a:t>
            </a:r>
          </a:p>
        </p:txBody>
      </p:sp>
      <p:pic>
        <p:nvPicPr>
          <p:cNvPr id="6146" name="Picture 2" descr="Two School Bullies Picking A Fight Clipart Illustration by Dennis Cox"/>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96667" l="0" r="88415"/>
                    </a14:imgEffect>
                  </a14:imgLayer>
                </a14:imgProps>
              </a:ext>
            </a:extLst>
          </a:blip>
          <a:srcRect r="12416"/>
          <a:stretch>
            <a:fillRect/>
          </a:stretch>
        </p:blipFill>
        <p:spPr bwMode="auto">
          <a:xfrm>
            <a:off x="2339752" y="4653136"/>
            <a:ext cx="1944216" cy="1809768"/>
          </a:xfrm>
          <a:prstGeom prst="rect">
            <a:avLst/>
          </a:prstGeom>
          <a:noFill/>
        </p:spPr>
      </p:pic>
      <p:pic>
        <p:nvPicPr>
          <p:cNvPr id="11" name="Paveikslėlis 10"/>
          <p:cNvPicPr>
            <a:picLocks/>
          </p:cNvPicPr>
          <p:nvPr>
            <p:custDataLst>
              <p:tags r:id="rId2"/>
            </p:custDataLst>
          </p:nvPr>
        </p:nvPicPr>
        <p:blipFill>
          <a:blip r:embed="rId7" cstate="print">
            <a:extLst>
              <a:ext uri="{28A0092B-C50C-407E-A947-70E740481C1C}">
                <a14:useLocalDpi xmlns:a14="http://schemas.microsoft.com/office/drawing/2010/main" xmlns="" val="0"/>
              </a:ext>
            </a:extLst>
          </a:blip>
          <a:stretch>
            <a:fillRect/>
          </a:stretch>
        </p:blipFill>
        <p:spPr>
          <a:xfrm>
            <a:off x="155448" y="2234336"/>
            <a:ext cx="857250" cy="857250"/>
          </a:xfrm>
          <a:prstGeom prst="rect">
            <a:avLst/>
          </a:prstGeom>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32240" y="4725144"/>
            <a:ext cx="2005013" cy="182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8" descr="Clipart Two Children Searching The Internet On A Laptop Computer Royalty Free Vector Illustration by BNP Design Studio"/>
          <p:cNvPicPr>
            <a:picLocks noChangeAspect="1" noChangeArrowheads="1"/>
          </p:cNvPicPr>
          <p:nvPr/>
        </p:nvPicPr>
        <p:blipFill>
          <a:blip r:embed="rId9" cstate="print"/>
          <a:srcRect b="16667"/>
          <a:stretch>
            <a:fillRect/>
          </a:stretch>
        </p:blipFill>
        <p:spPr bwMode="auto">
          <a:xfrm>
            <a:off x="3779912" y="2636913"/>
            <a:ext cx="2376264" cy="1440160"/>
          </a:xfrm>
          <a:prstGeom prst="roundRect">
            <a:avLst>
              <a:gd name="adj" fmla="val 27899"/>
            </a:avLst>
          </a:prstGeom>
          <a:noFill/>
        </p:spPr>
      </p:pic>
      <p:pic>
        <p:nvPicPr>
          <p:cNvPr id="2" name="Picture 2" descr="Clipart Girl Helping A Friend With Math Royalty Free Vector Illustration by BNP Design Studio"/>
          <p:cNvPicPr>
            <a:picLocks noChangeAspect="1" noChangeArrowheads="1"/>
          </p:cNvPicPr>
          <p:nvPr/>
        </p:nvPicPr>
        <p:blipFill>
          <a:blip r:embed="rId10" cstate="print"/>
          <a:srcRect b="14286"/>
          <a:stretch>
            <a:fillRect/>
          </a:stretch>
        </p:blipFill>
        <p:spPr bwMode="auto">
          <a:xfrm>
            <a:off x="6228184" y="1412776"/>
            <a:ext cx="2376263" cy="1728192"/>
          </a:xfrm>
          <a:prstGeom prst="roundRect">
            <a:avLst>
              <a:gd name="adj" fmla="val 25467"/>
            </a:avLst>
          </a:prstGeom>
          <a:noFill/>
        </p:spPr>
      </p:pic>
    </p:spTree>
    <p:custDataLst>
      <p:tags r:id="rId1"/>
    </p:custDataLst>
    <p:extLst>
      <p:ext uri="{BB962C8B-B14F-4D97-AF65-F5344CB8AC3E}">
        <p14:creationId xmlns:p14="http://schemas.microsoft.com/office/powerpoint/2010/main" xmlns="" val="3776302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p:cNvSpPr>
            <a:spLocks noGrp="1"/>
          </p:cNvSpPr>
          <p:nvPr>
            <p:ph idx="1"/>
          </p:nvPr>
        </p:nvSpPr>
        <p:spPr>
          <a:xfrm>
            <a:off x="755576" y="2060848"/>
            <a:ext cx="7560840" cy="4309939"/>
          </a:xfrm>
        </p:spPr>
        <p:txBody>
          <a:bodyPr/>
          <a:lstStyle/>
          <a:p>
            <a:pPr>
              <a:buNone/>
            </a:pPr>
            <a:endParaRPr lang="en-US" dirty="0" smtClean="0"/>
          </a:p>
          <a:p>
            <a:endParaRPr lang="en-US" dirty="0" smtClean="0"/>
          </a:p>
          <a:p>
            <a:endParaRPr lang="en-US" dirty="0" smtClean="0"/>
          </a:p>
          <a:p>
            <a:endParaRPr lang="lt-LT" dirty="0" smtClean="0"/>
          </a:p>
          <a:p>
            <a:endParaRPr lang="lt-LT" dirty="0" smtClean="0"/>
          </a:p>
          <a:p>
            <a:pPr algn="ctr">
              <a:buNone/>
            </a:pPr>
            <a:r>
              <a:rPr lang="en-US" dirty="0" smtClean="0">
                <a:hlinkClick r:id="rId2"/>
              </a:rPr>
              <a:t>http://www.giesmes.lt/giesme/211/play</a:t>
            </a:r>
            <a:endParaRPr lang="lt-LT" dirty="0" smtClean="0"/>
          </a:p>
          <a:p>
            <a:pPr>
              <a:buNone/>
            </a:pPr>
            <a:endParaRPr lang="en-US" dirty="0" smtClean="0"/>
          </a:p>
        </p:txBody>
      </p:sp>
      <p:sp>
        <p:nvSpPr>
          <p:cNvPr id="15" name="Kvadratas užapvalintais įstrižaisiais kampais 14"/>
          <p:cNvSpPr/>
          <p:nvPr/>
        </p:nvSpPr>
        <p:spPr>
          <a:xfrm>
            <a:off x="683568" y="548680"/>
            <a:ext cx="7632848" cy="936104"/>
          </a:xfrm>
          <a:prstGeom prst="round2DiagRect">
            <a:avLst>
              <a:gd name="adj1" fmla="val 31408"/>
              <a:gd name="adj2" fmla="val 22322"/>
            </a:avLst>
          </a:prstGeom>
          <a:gradFill flip="none" rotWithShape="1">
            <a:gsLst>
              <a:gs pos="0">
                <a:srgbClr val="F98BE4">
                  <a:tint val="66000"/>
                  <a:satMod val="160000"/>
                </a:srgbClr>
              </a:gs>
              <a:gs pos="50000">
                <a:srgbClr val="F98BE4">
                  <a:tint val="44500"/>
                  <a:satMod val="160000"/>
                </a:srgbClr>
              </a:gs>
              <a:gs pos="100000">
                <a:srgbClr val="F98BE4">
                  <a:tint val="23500"/>
                  <a:satMod val="160000"/>
                </a:srgbClr>
              </a:gs>
            </a:gsLst>
            <a:lin ang="2700000" scaled="1"/>
            <a:tileRect/>
          </a:gradFill>
          <a:ln>
            <a:solidFill>
              <a:schemeClr val="accent2">
                <a:lumMod val="40000"/>
                <a:lumOff val="60000"/>
              </a:schemeClr>
            </a:solidFill>
          </a:ln>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smtClean="0">
              <a:solidFill>
                <a:srgbClr val="7030A0"/>
              </a:solidFill>
              <a:latin typeface="Times New Roman" pitchFamily="18" charset="0"/>
              <a:cs typeface="Times New Roman" pitchFamily="18" charset="0"/>
            </a:endParaRPr>
          </a:p>
          <a:p>
            <a:pPr algn="ctr"/>
            <a:r>
              <a:rPr lang="lt-LT" sz="3200" b="1" dirty="0" smtClean="0">
                <a:solidFill>
                  <a:srgbClr val="7030A0"/>
                </a:solidFill>
                <a:latin typeface="Times New Roman" pitchFamily="18" charset="0"/>
                <a:cs typeface="Times New Roman" pitchFamily="18" charset="0"/>
              </a:rPr>
              <a:t>Noriu tarnauti Tau</a:t>
            </a:r>
            <a:endParaRPr lang="en-US" sz="3200" b="1" dirty="0" smtClean="0">
              <a:solidFill>
                <a:srgbClr val="7030A0"/>
              </a:solidFill>
              <a:latin typeface="Times New Roman" pitchFamily="18" charset="0"/>
              <a:cs typeface="Times New Roman" pitchFamily="18" charset="0"/>
            </a:endParaRPr>
          </a:p>
          <a:p>
            <a:pPr algn="ctr"/>
            <a:endParaRPr lang="lt-LT" dirty="0"/>
          </a:p>
        </p:txBody>
      </p:sp>
      <p:sp>
        <p:nvSpPr>
          <p:cNvPr id="7" name="Stačiakampis 6"/>
          <p:cNvSpPr/>
          <p:nvPr/>
        </p:nvSpPr>
        <p:spPr>
          <a:xfrm>
            <a:off x="3024140" y="3244334"/>
            <a:ext cx="184731" cy="369332"/>
          </a:xfrm>
          <a:prstGeom prst="rect">
            <a:avLst/>
          </a:prstGeom>
        </p:spPr>
        <p:txBody>
          <a:bodyPr wrap="none">
            <a:spAutoFit/>
          </a:bodyPr>
          <a:lstStyle/>
          <a:p>
            <a:endParaRPr lang="lt-LT" dirty="0"/>
          </a:p>
        </p:txBody>
      </p:sp>
      <p:sp>
        <p:nvSpPr>
          <p:cNvPr id="5" name="Stačiakampis 4"/>
          <p:cNvSpPr/>
          <p:nvPr/>
        </p:nvSpPr>
        <p:spPr>
          <a:xfrm>
            <a:off x="755576" y="1571613"/>
            <a:ext cx="7416824" cy="5324535"/>
          </a:xfrm>
          <a:prstGeom prst="rect">
            <a:avLst/>
          </a:prstGeom>
        </p:spPr>
        <p:txBody>
          <a:bodyPr wrap="square">
            <a:spAutoFit/>
          </a:bodyPr>
          <a:lstStyle/>
          <a:p>
            <a:endParaRPr lang="lt-LT" sz="2000" dirty="0" smtClean="0"/>
          </a:p>
          <a:p>
            <a:endParaRPr lang="lt-LT" sz="2000" dirty="0" smtClean="0"/>
          </a:p>
          <a:p>
            <a:r>
              <a:rPr lang="lt-LT" sz="2000" b="1" dirty="0" smtClean="0">
                <a:solidFill>
                  <a:srgbClr val="000000"/>
                </a:solidFill>
                <a:latin typeface="Times New Roman" pitchFamily="18" charset="0"/>
                <a:cs typeface="Times New Roman" pitchFamily="18" charset="0"/>
              </a:rPr>
              <a:t>Noriu tarnauti Tau daugiau negu dabar </a:t>
            </a:r>
            <a:br>
              <a:rPr lang="lt-LT" sz="2000" b="1" dirty="0" smtClean="0">
                <a:solidFill>
                  <a:srgbClr val="000000"/>
                </a:solidFill>
                <a:latin typeface="Times New Roman" pitchFamily="18" charset="0"/>
                <a:cs typeface="Times New Roman" pitchFamily="18" charset="0"/>
              </a:rPr>
            </a:br>
            <a:r>
              <a:rPr lang="lt-LT" sz="2000" b="1" dirty="0" smtClean="0">
                <a:solidFill>
                  <a:srgbClr val="000000"/>
                </a:solidFill>
                <a:latin typeface="Times New Roman" pitchFamily="18" charset="0"/>
                <a:cs typeface="Times New Roman" pitchFamily="18" charset="0"/>
              </a:rPr>
              <a:t>Noriu tarnauti Tau daugiau negu dabar</a:t>
            </a:r>
            <a:br>
              <a:rPr lang="lt-LT" sz="2000" b="1" dirty="0" smtClean="0">
                <a:solidFill>
                  <a:srgbClr val="000000"/>
                </a:solidFill>
                <a:latin typeface="Times New Roman" pitchFamily="18" charset="0"/>
                <a:cs typeface="Times New Roman" pitchFamily="18" charset="0"/>
              </a:rPr>
            </a:br>
            <a:r>
              <a:rPr lang="lt-LT" sz="2000" b="1" dirty="0" smtClean="0">
                <a:solidFill>
                  <a:srgbClr val="000000"/>
                </a:solidFill>
                <a:latin typeface="Times New Roman" pitchFamily="18" charset="0"/>
                <a:cs typeface="Times New Roman" pitchFamily="18" charset="0"/>
              </a:rPr>
              <a:t>Ieškoti Tavęs, pažinti Tave</a:t>
            </a:r>
            <a:br>
              <a:rPr lang="lt-LT" sz="2000" b="1" dirty="0" smtClean="0">
                <a:solidFill>
                  <a:srgbClr val="000000"/>
                </a:solidFill>
                <a:latin typeface="Times New Roman" pitchFamily="18" charset="0"/>
                <a:cs typeface="Times New Roman" pitchFamily="18" charset="0"/>
              </a:rPr>
            </a:br>
            <a:r>
              <a:rPr lang="lt-LT" sz="2000" b="1" dirty="0" smtClean="0">
                <a:solidFill>
                  <a:srgbClr val="000000"/>
                </a:solidFill>
                <a:latin typeface="Times New Roman" pitchFamily="18" charset="0"/>
                <a:cs typeface="Times New Roman" pitchFamily="18" charset="0"/>
              </a:rPr>
              <a:t>Noriu tarnauti Tau.</a:t>
            </a:r>
            <a:br>
              <a:rPr lang="lt-LT" sz="2000" b="1" dirty="0" smtClean="0">
                <a:solidFill>
                  <a:srgbClr val="000000"/>
                </a:solidFill>
                <a:latin typeface="Times New Roman" pitchFamily="18" charset="0"/>
                <a:cs typeface="Times New Roman" pitchFamily="18" charset="0"/>
              </a:rPr>
            </a:br>
            <a:r>
              <a:rPr lang="lt-LT" sz="2000" b="1" dirty="0" smtClean="0">
                <a:solidFill>
                  <a:srgbClr val="000000"/>
                </a:solidFill>
                <a:latin typeface="Times New Roman" pitchFamily="18" charset="0"/>
                <a:cs typeface="Times New Roman" pitchFamily="18" charset="0"/>
              </a:rPr>
              <a:t/>
            </a:r>
            <a:br>
              <a:rPr lang="lt-LT" sz="2000" b="1" dirty="0" smtClean="0">
                <a:solidFill>
                  <a:srgbClr val="000000"/>
                </a:solidFill>
                <a:latin typeface="Times New Roman" pitchFamily="18" charset="0"/>
                <a:cs typeface="Times New Roman" pitchFamily="18" charset="0"/>
              </a:rPr>
            </a:br>
            <a:r>
              <a:rPr lang="lt-LT" sz="2000" b="1" dirty="0" smtClean="0">
                <a:solidFill>
                  <a:srgbClr val="000000"/>
                </a:solidFill>
                <a:latin typeface="Times New Roman" pitchFamily="18" charset="0"/>
                <a:cs typeface="Times New Roman" pitchFamily="18" charset="0"/>
              </a:rPr>
              <a:t>Noriu mylėt Tave...</a:t>
            </a:r>
            <a:br>
              <a:rPr lang="lt-LT" sz="2000" b="1" dirty="0" smtClean="0">
                <a:solidFill>
                  <a:srgbClr val="000000"/>
                </a:solidFill>
                <a:latin typeface="Times New Roman" pitchFamily="18" charset="0"/>
                <a:cs typeface="Times New Roman" pitchFamily="18" charset="0"/>
              </a:rPr>
            </a:br>
            <a:r>
              <a:rPr lang="lt-LT" sz="2000" b="1" dirty="0" smtClean="0">
                <a:solidFill>
                  <a:srgbClr val="000000"/>
                </a:solidFill>
                <a:latin typeface="Times New Roman" pitchFamily="18" charset="0"/>
                <a:cs typeface="Times New Roman" pitchFamily="18" charset="0"/>
              </a:rPr>
              <a:t>Noriu aukotis Tau...</a:t>
            </a:r>
            <a:br>
              <a:rPr lang="lt-LT" sz="2000" b="1" dirty="0" smtClean="0">
                <a:solidFill>
                  <a:srgbClr val="000000"/>
                </a:solidFill>
                <a:latin typeface="Times New Roman" pitchFamily="18" charset="0"/>
                <a:cs typeface="Times New Roman" pitchFamily="18" charset="0"/>
              </a:rPr>
            </a:br>
            <a:r>
              <a:rPr lang="lt-LT" sz="2000" b="1" dirty="0" smtClean="0">
                <a:solidFill>
                  <a:srgbClr val="000000"/>
                </a:solidFill>
                <a:latin typeface="Times New Roman" pitchFamily="18" charset="0"/>
                <a:cs typeface="Times New Roman" pitchFamily="18" charset="0"/>
              </a:rPr>
              <a:t>Noriu gyventi Tau...</a:t>
            </a:r>
            <a:br>
              <a:rPr lang="lt-LT" sz="2000" b="1" dirty="0" smtClean="0">
                <a:solidFill>
                  <a:srgbClr val="000000"/>
                </a:solidFill>
                <a:latin typeface="Times New Roman" pitchFamily="18" charset="0"/>
                <a:cs typeface="Times New Roman" pitchFamily="18" charset="0"/>
              </a:rPr>
            </a:br>
            <a:r>
              <a:rPr lang="lt-LT" sz="2000" b="1" dirty="0" smtClean="0">
                <a:solidFill>
                  <a:srgbClr val="000000"/>
                </a:solidFill>
                <a:latin typeface="Times New Roman" pitchFamily="18" charset="0"/>
                <a:cs typeface="Times New Roman" pitchFamily="18" charset="0"/>
              </a:rPr>
              <a:t>Noriu giedoti Tau...</a:t>
            </a:r>
            <a:endParaRPr lang="en-US" sz="2000" b="1" dirty="0" smtClean="0">
              <a:solidFill>
                <a:srgbClr val="000000"/>
              </a:solidFill>
              <a:latin typeface="Times New Roman" pitchFamily="18" charset="0"/>
              <a:cs typeface="Times New Roman" pitchFamily="18" charset="0"/>
            </a:endParaRPr>
          </a:p>
          <a:p>
            <a:endParaRPr lang="en-US" sz="2000" dirty="0" smtClean="0"/>
          </a:p>
          <a:p>
            <a:endParaRPr lang="en-US" sz="2000" dirty="0" smtClean="0"/>
          </a:p>
          <a:p>
            <a:endParaRPr lang="lt-LT" sz="2000" dirty="0" smtClean="0"/>
          </a:p>
          <a:p>
            <a:endParaRPr lang="lt-LT" sz="2000" dirty="0" smtClean="0"/>
          </a:p>
          <a:p>
            <a:endParaRPr lang="lt-LT" sz="2000" dirty="0" smtClean="0"/>
          </a:p>
          <a:p>
            <a:endParaRPr lang="lt-LT" sz="2000" dirty="0"/>
          </a:p>
        </p:txBody>
      </p:sp>
      <p:pic>
        <p:nvPicPr>
          <p:cNvPr id="4098" name="Picture 2" descr="Girl Praying Clip Art"/>
          <p:cNvPicPr>
            <a:picLocks noChangeAspect="1" noChangeArrowheads="1"/>
          </p:cNvPicPr>
          <p:nvPr/>
        </p:nvPicPr>
        <p:blipFill>
          <a:blip r:embed="rId3" cstate="print"/>
          <a:srcRect/>
          <a:stretch>
            <a:fillRect/>
          </a:stretch>
        </p:blipFill>
        <p:spPr bwMode="auto">
          <a:xfrm>
            <a:off x="6012160" y="2420888"/>
            <a:ext cx="1718831" cy="2491059"/>
          </a:xfrm>
          <a:prstGeom prst="rect">
            <a:avLst/>
          </a:prstGeom>
          <a:noFill/>
        </p:spPr>
      </p:pic>
    </p:spTree>
    <p:extLst>
      <p:ext uri="{BB962C8B-B14F-4D97-AF65-F5344CB8AC3E}">
        <p14:creationId xmlns:p14="http://schemas.microsoft.com/office/powerpoint/2010/main" xmlns="" val="2522416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p:cNvSpPr>
            <a:spLocks noGrp="1"/>
          </p:cNvSpPr>
          <p:nvPr>
            <p:ph type="body" idx="10"/>
          </p:nvPr>
        </p:nvSpPr>
        <p:spPr>
          <a:xfrm>
            <a:off x="323528" y="260648"/>
            <a:ext cx="8568952" cy="1224136"/>
          </a:xfrm>
        </p:spPr>
        <p:txBody>
          <a:bodyPr>
            <a:normAutofit fontScale="85000" lnSpcReduction="20000"/>
          </a:bodyPr>
          <a:lstStyle/>
          <a:p>
            <a:endParaRPr lang="lt-LT" sz="3300" b="1" dirty="0" smtClean="0">
              <a:solidFill>
                <a:srgbClr val="2A13B7"/>
              </a:solidFill>
              <a:latin typeface="Times New Roman" pitchFamily="18" charset="0"/>
              <a:cs typeface="Times New Roman" pitchFamily="18" charset="0"/>
            </a:endParaRPr>
          </a:p>
          <a:p>
            <a:r>
              <a:rPr lang="lt-LT" sz="3300" b="1" dirty="0" smtClean="0">
                <a:solidFill>
                  <a:srgbClr val="009900"/>
                </a:solidFill>
                <a:latin typeface="Times New Roman" pitchFamily="18" charset="0"/>
                <a:cs typeface="Times New Roman" pitchFamily="18" charset="0"/>
              </a:rPr>
              <a:t>Įsivertink, kaip tau sekėsi šioje pamokoje, ar supratai, kuo gali būti panašus į Jėzų?</a:t>
            </a:r>
            <a:endParaRPr lang="lt-LT" sz="3300" b="1" dirty="0">
              <a:solidFill>
                <a:srgbClr val="009900"/>
              </a:solidFill>
              <a:latin typeface="Times New Roman" pitchFamily="18" charset="0"/>
              <a:cs typeface="Times New Roman" pitchFamily="18" charset="0"/>
            </a:endParaRPr>
          </a:p>
          <a:p>
            <a:endParaRPr lang="lt-LT" sz="2000" dirty="0">
              <a:latin typeface="Times New Roman" pitchFamily="18" charset="0"/>
              <a:cs typeface="Times New Roman" pitchFamily="18" charset="0"/>
            </a:endParaRPr>
          </a:p>
        </p:txBody>
      </p:sp>
      <p:pic>
        <p:nvPicPr>
          <p:cNvPr id="1026" name="Picture 2" descr="http://media-cache-ec6.pinterest.com/192x/98/b9/d2/98b9d2dd9b10c84dba5e90196012ba5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2638499"/>
            <a:ext cx="1828800" cy="21145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tačiakampis 3"/>
          <p:cNvSpPr/>
          <p:nvPr/>
        </p:nvSpPr>
        <p:spPr>
          <a:xfrm rot="10800000" flipV="1">
            <a:off x="1802042" y="4005064"/>
            <a:ext cx="1296144" cy="400110"/>
          </a:xfrm>
          <a:prstGeom prst="rect">
            <a:avLst/>
          </a:prstGeom>
        </p:spPr>
        <p:txBody>
          <a:bodyPr wrap="square">
            <a:spAutoFit/>
          </a:bodyPr>
          <a:lstStyle/>
          <a:p>
            <a:pPr algn="ctr"/>
            <a:r>
              <a:rPr lang="lt-LT" sz="2000" b="1" dirty="0">
                <a:solidFill>
                  <a:srgbClr val="CC0000"/>
                </a:solidFill>
                <a:latin typeface="Times New Roman" pitchFamily="18" charset="0"/>
                <a:cs typeface="Times New Roman" pitchFamily="18" charset="0"/>
              </a:rPr>
              <a:t>Supratau</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6414" y="2636912"/>
            <a:ext cx="1828800" cy="2116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tačiakampis 4"/>
          <p:cNvSpPr/>
          <p:nvPr/>
        </p:nvSpPr>
        <p:spPr>
          <a:xfrm>
            <a:off x="3995936" y="3933056"/>
            <a:ext cx="1224136" cy="646331"/>
          </a:xfrm>
          <a:prstGeom prst="rect">
            <a:avLst/>
          </a:prstGeom>
        </p:spPr>
        <p:txBody>
          <a:bodyPr wrap="square">
            <a:spAutoFit/>
          </a:bodyPr>
          <a:lstStyle/>
          <a:p>
            <a:pPr algn="ctr"/>
            <a:r>
              <a:rPr lang="lt-LT" b="1" dirty="0">
                <a:solidFill>
                  <a:srgbClr val="C00000"/>
                </a:solidFill>
                <a:latin typeface="Times New Roman" pitchFamily="18" charset="0"/>
                <a:cs typeface="Times New Roman" pitchFamily="18" charset="0"/>
              </a:rPr>
              <a:t>Kilo klausimų </a:t>
            </a: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6019" y="2640518"/>
            <a:ext cx="1828800" cy="2116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tačiakampis 5"/>
          <p:cNvSpPr/>
          <p:nvPr/>
        </p:nvSpPr>
        <p:spPr>
          <a:xfrm>
            <a:off x="6209731" y="3919451"/>
            <a:ext cx="1585087" cy="507831"/>
          </a:xfrm>
          <a:prstGeom prst="rect">
            <a:avLst/>
          </a:prstGeom>
        </p:spPr>
        <p:txBody>
          <a:bodyPr wrap="square">
            <a:spAutoFit/>
          </a:bodyPr>
          <a:lstStyle/>
          <a:p>
            <a:endParaRPr lang="lt-LT" sz="900" dirty="0"/>
          </a:p>
          <a:p>
            <a:pPr algn="ctr"/>
            <a:r>
              <a:rPr lang="lt-LT" b="1" dirty="0" smtClean="0">
                <a:solidFill>
                  <a:srgbClr val="C00000"/>
                </a:solidFill>
              </a:rPr>
              <a:t>Nesupratau</a:t>
            </a:r>
            <a:endParaRPr lang="lt-LT" b="1" dirty="0">
              <a:solidFill>
                <a:srgbClr val="C00000"/>
              </a:solidFill>
            </a:endParaRPr>
          </a:p>
        </p:txBody>
      </p:sp>
      <p:pic>
        <p:nvPicPr>
          <p:cNvPr id="3074" name="Picture 2" descr="Heart-ballons Clip Art"/>
          <p:cNvPicPr>
            <a:picLocks noChangeAspect="1" noChangeArrowheads="1"/>
          </p:cNvPicPr>
          <p:nvPr/>
        </p:nvPicPr>
        <p:blipFill>
          <a:blip r:embed="rId6" cstate="print"/>
          <a:srcRect/>
          <a:stretch>
            <a:fillRect/>
          </a:stretch>
        </p:blipFill>
        <p:spPr bwMode="auto">
          <a:xfrm>
            <a:off x="2562783" y="1691195"/>
            <a:ext cx="1020361" cy="1526790"/>
          </a:xfrm>
          <a:prstGeom prst="rect">
            <a:avLst/>
          </a:prstGeom>
          <a:noFill/>
        </p:spPr>
      </p:pic>
      <p:pic>
        <p:nvPicPr>
          <p:cNvPr id="3076" name="Picture 4" descr="Heart Balloon Alone Clip Art"/>
          <p:cNvPicPr>
            <a:picLocks noChangeAspect="1" noChangeArrowheads="1"/>
          </p:cNvPicPr>
          <p:nvPr/>
        </p:nvPicPr>
        <p:blipFill>
          <a:blip r:embed="rId7" cstate="print"/>
          <a:srcRect/>
          <a:stretch>
            <a:fillRect/>
          </a:stretch>
        </p:blipFill>
        <p:spPr bwMode="auto">
          <a:xfrm rot="770686">
            <a:off x="7385447" y="1960163"/>
            <a:ext cx="531390" cy="1123297"/>
          </a:xfrm>
          <a:prstGeom prst="rect">
            <a:avLst/>
          </a:prstGeom>
          <a:noFill/>
        </p:spPr>
      </p:pic>
      <p:pic>
        <p:nvPicPr>
          <p:cNvPr id="3078" name="Picture 6" descr="Heart Balloon Alone Clip Art"/>
          <p:cNvPicPr>
            <a:picLocks noChangeAspect="1" noChangeArrowheads="1"/>
          </p:cNvPicPr>
          <p:nvPr/>
        </p:nvPicPr>
        <p:blipFill>
          <a:blip r:embed="rId8" cstate="print"/>
          <a:srcRect/>
          <a:stretch>
            <a:fillRect/>
          </a:stretch>
        </p:blipFill>
        <p:spPr bwMode="auto">
          <a:xfrm rot="858310">
            <a:off x="5019322" y="1916832"/>
            <a:ext cx="560789" cy="1291118"/>
          </a:xfrm>
          <a:prstGeom prst="rect">
            <a:avLst/>
          </a:prstGeom>
          <a:noFill/>
        </p:spPr>
      </p:pic>
      <p:pic>
        <p:nvPicPr>
          <p:cNvPr id="12" name="Picture 6" descr="Heart Balloon Alone Clip Art"/>
          <p:cNvPicPr>
            <a:picLocks noChangeAspect="1" noChangeArrowheads="1"/>
          </p:cNvPicPr>
          <p:nvPr/>
        </p:nvPicPr>
        <p:blipFill>
          <a:blip r:embed="rId8" cstate="print"/>
          <a:srcRect/>
          <a:stretch>
            <a:fillRect/>
          </a:stretch>
        </p:blipFill>
        <p:spPr bwMode="auto">
          <a:xfrm rot="20612965">
            <a:off x="4786316" y="1974839"/>
            <a:ext cx="624416" cy="1189671"/>
          </a:xfrm>
          <a:prstGeom prst="rect">
            <a:avLst/>
          </a:prstGeom>
          <a:noFill/>
        </p:spPr>
      </p:pic>
    </p:spTree>
    <p:custDataLst>
      <p:tags r:id="rId1"/>
    </p:custDataLst>
    <p:extLst>
      <p:ext uri="{BB962C8B-B14F-4D97-AF65-F5344CB8AC3E}">
        <p14:creationId xmlns:p14="http://schemas.microsoft.com/office/powerpoint/2010/main" xmlns="" val="786926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ntraštė 1"/>
          <p:cNvSpPr>
            <a:spLocks noGrp="1"/>
          </p:cNvSpPr>
          <p:nvPr>
            <p:ph type="title"/>
          </p:nvPr>
        </p:nvSpPr>
        <p:spPr/>
        <p:txBody>
          <a:bodyPr>
            <a:normAutofit/>
          </a:bodyPr>
          <a:lstStyle/>
          <a:p>
            <a:r>
              <a:rPr lang="lt-LT" sz="2400" b="1" dirty="0" smtClean="0">
                <a:solidFill>
                  <a:srgbClr val="0070C0"/>
                </a:solidFill>
                <a:latin typeface="Times New Roman" pitchFamily="18" charset="0"/>
                <a:cs typeface="Times New Roman" pitchFamily="18" charset="0"/>
              </a:rPr>
              <a:t/>
            </a:r>
            <a:br>
              <a:rPr lang="lt-LT" sz="2400" b="1" dirty="0" smtClean="0">
                <a:solidFill>
                  <a:srgbClr val="0070C0"/>
                </a:solidFill>
                <a:latin typeface="Times New Roman" pitchFamily="18" charset="0"/>
                <a:cs typeface="Times New Roman" pitchFamily="18" charset="0"/>
              </a:rPr>
            </a:br>
            <a:r>
              <a:rPr lang="lt-LT" sz="2800" b="1" dirty="0" smtClean="0">
                <a:solidFill>
                  <a:srgbClr val="990000"/>
                </a:solidFill>
                <a:latin typeface="Times New Roman" pitchFamily="18" charset="0"/>
                <a:cs typeface="Times New Roman" pitchFamily="18" charset="0"/>
              </a:rPr>
              <a:t>Paveikslėlių šaltiniai</a:t>
            </a:r>
          </a:p>
        </p:txBody>
      </p:sp>
      <p:sp>
        <p:nvSpPr>
          <p:cNvPr id="3" name="Turinio vietos rezervavimo ženklas 2"/>
          <p:cNvSpPr>
            <a:spLocks noGrp="1"/>
          </p:cNvSpPr>
          <p:nvPr>
            <p:ph idx="1"/>
          </p:nvPr>
        </p:nvSpPr>
        <p:spPr>
          <a:xfrm>
            <a:off x="539552" y="1556792"/>
            <a:ext cx="8075240" cy="4525963"/>
          </a:xfrm>
        </p:spPr>
        <p:txBody>
          <a:bodyPr>
            <a:normAutofit/>
          </a:bodyPr>
          <a:lstStyle/>
          <a:p>
            <a:pPr>
              <a:buSzPct val="80000"/>
              <a:buFontTx/>
              <a:buBlip>
                <a:blip r:embed="rId2"/>
              </a:buBlip>
              <a:defRPr/>
            </a:pPr>
            <a:endParaRPr lang="lt-LT" sz="2400" dirty="0" smtClean="0">
              <a:solidFill>
                <a:srgbClr val="FF0000"/>
              </a:solidFill>
              <a:latin typeface="Times New Roman" pitchFamily="18" charset="0"/>
              <a:cs typeface="Times New Roman" pitchFamily="18" charset="0"/>
              <a:hlinkClick r:id="rId3"/>
            </a:endParaRPr>
          </a:p>
          <a:p>
            <a:pPr>
              <a:buSzPct val="80000"/>
              <a:buNone/>
              <a:defRPr/>
            </a:pPr>
            <a:r>
              <a:rPr lang="lt-LT" sz="2000" i="1" dirty="0" err="1" smtClean="0">
                <a:solidFill>
                  <a:srgbClr val="990000"/>
                </a:solidFill>
                <a:latin typeface="Times New Roman" pitchFamily="18" charset="0"/>
                <a:cs typeface="Times New Roman" pitchFamily="18" charset="0"/>
              </a:rPr>
              <a:t>Le</a:t>
            </a:r>
            <a:r>
              <a:rPr lang="lt-LT" sz="2000" i="1" dirty="0" smtClean="0">
                <a:solidFill>
                  <a:srgbClr val="990000"/>
                </a:solidFill>
                <a:latin typeface="Times New Roman" pitchFamily="18" charset="0"/>
                <a:cs typeface="Times New Roman" pitchFamily="18" charset="0"/>
              </a:rPr>
              <a:t> </a:t>
            </a:r>
            <a:r>
              <a:rPr lang="lt-LT" sz="2000" i="1" dirty="0" err="1" smtClean="0">
                <a:solidFill>
                  <a:srgbClr val="990000"/>
                </a:solidFill>
                <a:latin typeface="Times New Roman" pitchFamily="18" charset="0"/>
                <a:cs typeface="Times New Roman" pitchFamily="18" charset="0"/>
              </a:rPr>
              <a:t>Bourhis</a:t>
            </a:r>
            <a:r>
              <a:rPr lang="lt-LT" sz="2000" i="1" dirty="0" smtClean="0">
                <a:solidFill>
                  <a:srgbClr val="990000"/>
                </a:solidFill>
                <a:latin typeface="Times New Roman" pitchFamily="18" charset="0"/>
                <a:cs typeface="Times New Roman" pitchFamily="18" charset="0"/>
              </a:rPr>
              <a:t> A. M., </a:t>
            </a:r>
            <a:r>
              <a:rPr lang="lt-LT" sz="2000" i="1" dirty="0" err="1" smtClean="0">
                <a:solidFill>
                  <a:srgbClr val="990000"/>
                </a:solidFill>
                <a:latin typeface="Times New Roman" pitchFamily="18" charset="0"/>
                <a:cs typeface="Times New Roman" pitchFamily="18" charset="0"/>
              </a:rPr>
              <a:t>Caulle</a:t>
            </a:r>
            <a:r>
              <a:rPr lang="lt-LT" sz="2000" i="1" dirty="0" smtClean="0">
                <a:solidFill>
                  <a:srgbClr val="990000"/>
                </a:solidFill>
                <a:latin typeface="Times New Roman" pitchFamily="18" charset="0"/>
                <a:cs typeface="Times New Roman" pitchFamily="18" charset="0"/>
              </a:rPr>
              <a:t> B. </a:t>
            </a:r>
            <a:r>
              <a:rPr lang="lt-LT" sz="2000" dirty="0" smtClean="0">
                <a:solidFill>
                  <a:srgbClr val="990000"/>
                </a:solidFill>
                <a:latin typeface="Times New Roman" pitchFamily="18" charset="0"/>
                <a:cs typeface="Times New Roman" pitchFamily="18" charset="0"/>
              </a:rPr>
              <a:t>Gyvenkite kaip šviesos vaikai.</a:t>
            </a:r>
            <a:endParaRPr lang="en-US" sz="2000" dirty="0" smtClean="0">
              <a:solidFill>
                <a:srgbClr val="990000"/>
              </a:solidFill>
              <a:latin typeface="Times New Roman" pitchFamily="18" charset="0"/>
              <a:cs typeface="Times New Roman" pitchFamily="18" charset="0"/>
            </a:endParaRPr>
          </a:p>
          <a:p>
            <a:pPr>
              <a:buSzPct val="80000"/>
              <a:buNone/>
              <a:defRPr/>
            </a:pPr>
            <a:r>
              <a:rPr lang="lt-LT" sz="2000" dirty="0" smtClean="0">
                <a:solidFill>
                  <a:srgbClr val="990000"/>
                </a:solidFill>
                <a:latin typeface="Times New Roman" pitchFamily="18" charset="0"/>
                <a:cs typeface="Times New Roman" pitchFamily="18" charset="0"/>
              </a:rPr>
              <a:t>Katecheto knyga. Vilnius: Katalikų pasaulio leidiniai, 2010</a:t>
            </a:r>
            <a:endParaRPr lang="lt-LT" sz="2000" dirty="0">
              <a:solidFill>
                <a:srgbClr val="990000"/>
              </a:solidFill>
              <a:latin typeface="Times New Roman" pitchFamily="18" charset="0"/>
              <a:cs typeface="Times New Roman" pitchFamily="18" charset="0"/>
              <a:hlinkClick r:id="rId3"/>
            </a:endParaRPr>
          </a:p>
          <a:p>
            <a:pPr marL="0" indent="0">
              <a:buSzPct val="80000"/>
              <a:buNone/>
              <a:defRPr/>
            </a:pPr>
            <a:r>
              <a:rPr lang="lt-LT" sz="2000" u="sng" dirty="0" err="1">
                <a:solidFill>
                  <a:srgbClr val="990000"/>
                </a:solidFill>
                <a:latin typeface="Times New Roman" pitchFamily="18" charset="0"/>
                <a:cs typeface="Times New Roman" pitchFamily="18" charset="0"/>
                <a:hlinkClick r:id="rId3"/>
              </a:rPr>
              <a:t>www.sonastik.ee</a:t>
            </a:r>
            <a:endParaRPr lang="lt-LT" sz="2000" u="sng" dirty="0">
              <a:solidFill>
                <a:srgbClr val="990000"/>
              </a:solidFill>
              <a:latin typeface="Times New Roman" pitchFamily="18" charset="0"/>
              <a:cs typeface="Times New Roman" pitchFamily="18" charset="0"/>
            </a:endParaRPr>
          </a:p>
          <a:p>
            <a:pPr marL="0" indent="0">
              <a:buSzPct val="80000"/>
              <a:buNone/>
              <a:defRPr/>
            </a:pPr>
            <a:r>
              <a:rPr lang="lt-LT" sz="2000" u="sng" dirty="0" err="1">
                <a:solidFill>
                  <a:srgbClr val="990000"/>
                </a:solidFill>
                <a:latin typeface="Times New Roman" pitchFamily="18" charset="0"/>
                <a:cs typeface="Times New Roman" pitchFamily="18" charset="0"/>
                <a:hlinkClick r:id="rId4"/>
              </a:rPr>
              <a:t>www.clipartof.com</a:t>
            </a:r>
            <a:endParaRPr lang="lt-LT" sz="2000" u="sng" dirty="0">
              <a:solidFill>
                <a:srgbClr val="990000"/>
              </a:solidFill>
              <a:latin typeface="Times New Roman" pitchFamily="18" charset="0"/>
              <a:cs typeface="Times New Roman" pitchFamily="18" charset="0"/>
            </a:endParaRPr>
          </a:p>
          <a:p>
            <a:pPr marL="0" indent="0">
              <a:buSzPct val="80000"/>
              <a:buNone/>
              <a:defRPr/>
            </a:pPr>
            <a:r>
              <a:rPr lang="lt-LT" sz="2000" u="sng" dirty="0" err="1" smtClean="0">
                <a:solidFill>
                  <a:srgbClr val="990000"/>
                </a:solidFill>
                <a:latin typeface="Times New Roman" pitchFamily="18" charset="0"/>
                <a:cs typeface="Times New Roman" pitchFamily="18" charset="0"/>
                <a:hlinkClick r:id="rId5"/>
              </a:rPr>
              <a:t>www.free-power-point</a:t>
            </a:r>
            <a:r>
              <a:rPr lang="lt-LT" sz="2000" u="sng" dirty="0" smtClean="0">
                <a:solidFill>
                  <a:srgbClr val="990000"/>
                </a:solidFill>
                <a:latin typeface="Times New Roman" pitchFamily="18" charset="0"/>
                <a:cs typeface="Times New Roman" pitchFamily="18" charset="0"/>
                <a:hlinkClick r:id="rId5"/>
              </a:rPr>
              <a:t>-</a:t>
            </a:r>
            <a:r>
              <a:rPr lang="lt-LT" sz="2000" u="sng" dirty="0" err="1" smtClean="0">
                <a:solidFill>
                  <a:srgbClr val="990000"/>
                </a:solidFill>
                <a:latin typeface="Times New Roman" pitchFamily="18" charset="0"/>
                <a:cs typeface="Times New Roman" pitchFamily="18" charset="0"/>
                <a:hlinkClick r:id="rId5"/>
              </a:rPr>
              <a:t>templates.com</a:t>
            </a:r>
            <a:endParaRPr lang="lt-LT" sz="2000" u="sng" dirty="0" smtClean="0">
              <a:solidFill>
                <a:srgbClr val="990000"/>
              </a:solidFill>
              <a:latin typeface="Times New Roman" pitchFamily="18" charset="0"/>
              <a:cs typeface="Times New Roman" pitchFamily="18" charset="0"/>
            </a:endParaRPr>
          </a:p>
          <a:p>
            <a:pPr marL="0" indent="0">
              <a:buSzPct val="80000"/>
              <a:buNone/>
              <a:defRPr/>
            </a:pPr>
            <a:r>
              <a:rPr lang="lt-LT" sz="2000" u="sng" dirty="0" smtClean="0">
                <a:solidFill>
                  <a:srgbClr val="990000"/>
                </a:solidFill>
                <a:latin typeface="Times New Roman" pitchFamily="18" charset="0"/>
                <a:cs typeface="Times New Roman" pitchFamily="18" charset="0"/>
                <a:hlinkClick r:id="rId6"/>
              </a:rPr>
              <a:t>http</a:t>
            </a:r>
            <a:r>
              <a:rPr lang="lt-LT" sz="2000" u="sng" dirty="0">
                <a:solidFill>
                  <a:srgbClr val="990000"/>
                </a:solidFill>
                <a:latin typeface="Times New Roman" pitchFamily="18" charset="0"/>
                <a:cs typeface="Times New Roman" pitchFamily="18" charset="0"/>
                <a:hlinkClick r:id="rId6"/>
              </a:rPr>
              <a:t>://</a:t>
            </a:r>
            <a:r>
              <a:rPr lang="lt-LT" sz="2000" u="sng" dirty="0" smtClean="0">
                <a:solidFill>
                  <a:srgbClr val="990000"/>
                </a:solidFill>
                <a:latin typeface="Times New Roman" pitchFamily="18" charset="0"/>
                <a:cs typeface="Times New Roman" pitchFamily="18" charset="0"/>
                <a:hlinkClick r:id="rId6"/>
              </a:rPr>
              <a:t>methodmum.blogspot.com</a:t>
            </a:r>
            <a:endParaRPr lang="en-US" sz="2000" u="sng" dirty="0" smtClean="0">
              <a:solidFill>
                <a:srgbClr val="990000"/>
              </a:solidFill>
              <a:latin typeface="Times New Roman" pitchFamily="18" charset="0"/>
              <a:cs typeface="Times New Roman" pitchFamily="18" charset="0"/>
            </a:endParaRPr>
          </a:p>
          <a:p>
            <a:pPr marL="0" indent="0">
              <a:buSzPct val="80000"/>
              <a:buNone/>
              <a:defRPr/>
            </a:pPr>
            <a:r>
              <a:rPr lang="en-US" sz="2000" u="sng" dirty="0" smtClean="0">
                <a:solidFill>
                  <a:srgbClr val="990000"/>
                </a:solidFill>
                <a:latin typeface="Times New Roman" pitchFamily="18" charset="0"/>
                <a:cs typeface="Times New Roman" pitchFamily="18" charset="0"/>
              </a:rPr>
              <a:t>http://www.giesmes.lt/ </a:t>
            </a:r>
          </a:p>
          <a:p>
            <a:pPr marL="0" indent="0">
              <a:buSzPct val="80000"/>
              <a:buNone/>
              <a:defRPr/>
            </a:pPr>
            <a:r>
              <a:rPr lang="en-US" sz="2000" u="sng" dirty="0" smtClean="0">
                <a:solidFill>
                  <a:srgbClr val="990000"/>
                </a:solidFill>
                <a:latin typeface="Times New Roman" pitchFamily="18" charset="0"/>
                <a:cs typeface="Times New Roman" pitchFamily="18" charset="0"/>
              </a:rPr>
              <a:t>http://www.clker.com</a:t>
            </a:r>
            <a:r>
              <a:rPr lang="lt-LT" sz="2000" u="sng" dirty="0" smtClean="0">
                <a:solidFill>
                  <a:srgbClr val="990000"/>
                </a:solidFill>
              </a:rPr>
              <a:t> </a:t>
            </a:r>
          </a:p>
          <a:p>
            <a:pPr marL="0" indent="0">
              <a:buSzPct val="80000"/>
              <a:buNone/>
              <a:defRPr/>
            </a:pPr>
            <a:r>
              <a:rPr lang="lt-LT" sz="2000" u="sng" dirty="0" smtClean="0">
                <a:solidFill>
                  <a:srgbClr val="990000"/>
                </a:solidFill>
              </a:rPr>
              <a:t>http://www.keywordpicture.com</a:t>
            </a:r>
            <a:endParaRPr lang="en-US" sz="2000" u="sng" dirty="0" smtClean="0">
              <a:solidFill>
                <a:srgbClr val="990000"/>
              </a:solidFill>
              <a:latin typeface="Times New Roman" pitchFamily="18" charset="0"/>
              <a:cs typeface="Times New Roman" pitchFamily="18" charset="0"/>
            </a:endParaRPr>
          </a:p>
          <a:p>
            <a:pPr marL="0" indent="0">
              <a:buSzPct val="80000"/>
              <a:buNone/>
              <a:defRPr/>
            </a:pPr>
            <a:endParaRPr lang="en-US" sz="2400" dirty="0" smtClean="0">
              <a:solidFill>
                <a:srgbClr val="002060"/>
              </a:solidFill>
              <a:latin typeface="Times New Roman" pitchFamily="18" charset="0"/>
              <a:cs typeface="Times New Roman" pitchFamily="18" charset="0"/>
            </a:endParaRPr>
          </a:p>
          <a:p>
            <a:pPr marL="0" indent="0">
              <a:buSzPct val="80000"/>
              <a:buNone/>
              <a:defRPr/>
            </a:pPr>
            <a:endParaRPr lang="en-US" sz="2400" dirty="0" smtClean="0">
              <a:solidFill>
                <a:srgbClr val="002060"/>
              </a:solidFill>
              <a:latin typeface="Times New Roman" pitchFamily="18" charset="0"/>
              <a:cs typeface="Times New Roman" pitchFamily="18" charset="0"/>
            </a:endParaRPr>
          </a:p>
          <a:p>
            <a:pPr marL="0" indent="0">
              <a:buSzPct val="80000"/>
              <a:buNone/>
              <a:defRPr/>
            </a:pPr>
            <a:endParaRPr lang="lt-LT" sz="2400" dirty="0" smtClean="0">
              <a:solidFill>
                <a:srgbClr val="002060"/>
              </a:solidFill>
              <a:latin typeface="Times New Roman" pitchFamily="18" charset="0"/>
              <a:cs typeface="Times New Roman" pitchFamily="18" charset="0"/>
            </a:endParaRPr>
          </a:p>
          <a:p>
            <a:pPr marL="0" indent="0">
              <a:buSzPct val="80000"/>
              <a:buFontTx/>
              <a:buNone/>
              <a:defRPr/>
            </a:pPr>
            <a:endParaRPr lang="lt-LT" sz="2400" dirty="0" smtClean="0">
              <a:solidFill>
                <a:srgbClr val="336600"/>
              </a:solidFill>
              <a:latin typeface="Times New Roman" pitchFamily="18" charset="0"/>
              <a:cs typeface="Times New Roman" pitchFamily="18" charset="0"/>
            </a:endParaRPr>
          </a:p>
          <a:p>
            <a:pPr marL="0" indent="0">
              <a:buFontTx/>
              <a:buNone/>
              <a:defRPr/>
            </a:pPr>
            <a:endParaRPr lang="lt-LT" dirty="0">
              <a:solidFill>
                <a:srgbClr val="3366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p:zoom/>
      </p:transition>
    </mc:Choice>
    <mc:Fallback>
      <p:transition spd="slow">
        <p:zo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763688" y="476672"/>
            <a:ext cx="6923112" cy="1224136"/>
          </a:xfrm>
        </p:spPr>
        <p:txBody>
          <a:bodyPr>
            <a:normAutofit fontScale="90000"/>
          </a:bodyPr>
          <a:lstStyle/>
          <a:p>
            <a:r>
              <a:rPr lang="lt-LT" sz="3600" b="1" dirty="0" smtClean="0">
                <a:solidFill>
                  <a:srgbClr val="7030A0"/>
                </a:solidFill>
                <a:latin typeface="Times New Roman" pitchFamily="18" charset="0"/>
                <a:cs typeface="Times New Roman" pitchFamily="18" charset="0"/>
              </a:rPr>
              <a:t/>
            </a:r>
            <a:br>
              <a:rPr lang="lt-LT" sz="3600" b="1" dirty="0" smtClean="0">
                <a:solidFill>
                  <a:srgbClr val="7030A0"/>
                </a:solidFill>
                <a:latin typeface="Times New Roman" pitchFamily="18" charset="0"/>
                <a:cs typeface="Times New Roman" pitchFamily="18" charset="0"/>
              </a:rPr>
            </a:br>
            <a:r>
              <a:rPr lang="en-US" sz="900" b="1" dirty="0" smtClean="0">
                <a:solidFill>
                  <a:srgbClr val="7030A0"/>
                </a:solidFill>
                <a:latin typeface="Times New Roman" pitchFamily="18" charset="0"/>
                <a:cs typeface="Times New Roman" pitchFamily="18" charset="0"/>
              </a:rPr>
              <a:t/>
            </a:r>
            <a:br>
              <a:rPr lang="en-US" sz="900" b="1" dirty="0" smtClean="0">
                <a:solidFill>
                  <a:srgbClr val="7030A0"/>
                </a:solidFill>
                <a:latin typeface="Times New Roman" pitchFamily="18" charset="0"/>
                <a:cs typeface="Times New Roman" pitchFamily="18" charset="0"/>
              </a:rPr>
            </a:br>
            <a:r>
              <a:rPr lang="lt-LT" sz="3600" b="1" dirty="0" smtClean="0">
                <a:solidFill>
                  <a:srgbClr val="7030A0"/>
                </a:solidFill>
                <a:latin typeface="Times New Roman" pitchFamily="18" charset="0"/>
                <a:cs typeface="Times New Roman" pitchFamily="18" charset="0"/>
              </a:rPr>
              <a:t>Paruoškime </a:t>
            </a:r>
            <a:r>
              <a:rPr lang="lt-LT" sz="3600" b="1" dirty="0">
                <a:solidFill>
                  <a:srgbClr val="7030A0"/>
                </a:solidFill>
                <a:latin typeface="Times New Roman" pitchFamily="18" charset="0"/>
                <a:cs typeface="Times New Roman" pitchFamily="18" charset="0"/>
              </a:rPr>
              <a:t>savo širdį</a:t>
            </a:r>
            <a:r>
              <a:rPr lang="lt-LT" sz="3600" b="1" dirty="0" smtClean="0">
                <a:solidFill>
                  <a:srgbClr val="7030A0"/>
                </a:solidFill>
                <a:latin typeface="Times New Roman" pitchFamily="18" charset="0"/>
                <a:cs typeface="Times New Roman" pitchFamily="18" charset="0"/>
              </a:rPr>
              <a:t>.</a:t>
            </a:r>
            <a:br>
              <a:rPr lang="lt-LT" sz="3600" b="1" dirty="0" smtClean="0">
                <a:solidFill>
                  <a:srgbClr val="7030A0"/>
                </a:solidFill>
                <a:latin typeface="Times New Roman" pitchFamily="18" charset="0"/>
                <a:cs typeface="Times New Roman" pitchFamily="18" charset="0"/>
              </a:rPr>
            </a:br>
            <a:r>
              <a:rPr lang="lt-LT" sz="3600" b="1" dirty="0" smtClean="0">
                <a:solidFill>
                  <a:srgbClr val="7030A0"/>
                </a:solidFill>
                <a:latin typeface="Times New Roman" pitchFamily="18" charset="0"/>
                <a:cs typeface="Times New Roman" pitchFamily="18" charset="0"/>
              </a:rPr>
              <a:t> </a:t>
            </a:r>
            <a:r>
              <a:rPr lang="lt-LT" sz="3600" b="1" dirty="0">
                <a:solidFill>
                  <a:srgbClr val="7030A0"/>
                </a:solidFill>
                <a:latin typeface="Times New Roman" pitchFamily="18" charset="0"/>
                <a:cs typeface="Times New Roman" pitchFamily="18" charset="0"/>
              </a:rPr>
              <a:t>Klausykimės Jėzaus Žodžio.</a:t>
            </a:r>
            <a:r>
              <a:rPr lang="lt-LT" dirty="0"/>
              <a:t/>
            </a:r>
            <a:br>
              <a:rPr lang="lt-LT" dirty="0"/>
            </a:br>
            <a:endParaRPr lang="lt-LT" dirty="0"/>
          </a:p>
        </p:txBody>
      </p:sp>
      <p:pic>
        <p:nvPicPr>
          <p:cNvPr id="4" name="irc_mi" descr="http://2.bp.blogspot.com/-p-K_MAAG3KM/TrZjbO34RbI/AAAAAAAAASA/_UkF2ziilCc/s1600/Bible.jpg"/>
          <p:cNvPicPr>
            <a:picLocks noGrp="1"/>
          </p:cNvPicPr>
          <p:nvPr>
            <p:ph idx="1"/>
          </p:nvPr>
        </p:nvPicPr>
        <p:blipFill>
          <a:blip r:embed="rId2" cstate="print">
            <a:extLst>
              <a:ext uri="{BEBA8EAE-BF5A-486C-A8C5-ECC9F3942E4B}">
                <a14:imgProps xmlns:a14="http://schemas.microsoft.com/office/drawing/2010/main" xmlns="">
                  <a14:imgLayer r:embed="rId3">
                    <a14:imgEffect>
                      <a14:backgroundRemoval t="0" b="100000" l="413" r="98020"/>
                    </a14:imgEffect>
                  </a14:imgLayer>
                </a14:imgProps>
              </a:ext>
              <a:ext uri="{28A0092B-C50C-407E-A947-70E740481C1C}">
                <a14:useLocalDpi xmlns:a14="http://schemas.microsoft.com/office/drawing/2010/main" xmlns="" val="0"/>
              </a:ext>
            </a:extLst>
          </a:blip>
          <a:stretch>
            <a:fillRect/>
          </a:stretch>
        </p:blipFill>
        <p:spPr bwMode="auto">
          <a:xfrm rot="936397">
            <a:off x="2631457" y="1892901"/>
            <a:ext cx="4490799" cy="3714775"/>
          </a:xfrm>
          <a:prstGeom prst="rect">
            <a:avLst/>
          </a:prstGeom>
          <a:noFill/>
          <a:ln>
            <a:noFill/>
          </a:ln>
        </p:spPr>
      </p:pic>
      <p:sp>
        <p:nvSpPr>
          <p:cNvPr id="5" name="Stačiakampis 4"/>
          <p:cNvSpPr/>
          <p:nvPr/>
        </p:nvSpPr>
        <p:spPr>
          <a:xfrm rot="1136185">
            <a:off x="3555555" y="1611831"/>
            <a:ext cx="1581288" cy="2862322"/>
          </a:xfrm>
          <a:prstGeom prst="rect">
            <a:avLst/>
          </a:prstGeom>
        </p:spPr>
        <p:txBody>
          <a:bodyPr wrap="square">
            <a:spAutoFit/>
          </a:bodyPr>
          <a:lstStyle/>
          <a:p>
            <a:endParaRPr lang="en-US" sz="2000" b="1" dirty="0" smtClean="0">
              <a:solidFill>
                <a:srgbClr val="C60A95"/>
              </a:solidFill>
              <a:latin typeface="Times New Roman" pitchFamily="18" charset="0"/>
              <a:cs typeface="Times New Roman" pitchFamily="18" charset="0"/>
            </a:endParaRPr>
          </a:p>
          <a:p>
            <a:r>
              <a:rPr lang="lt-LT" sz="2000" b="1" dirty="0" smtClean="0">
                <a:solidFill>
                  <a:srgbClr val="C60A95"/>
                </a:solidFill>
                <a:latin typeface="Times New Roman" pitchFamily="18" charset="0"/>
                <a:cs typeface="Times New Roman" pitchFamily="18" charset="0"/>
              </a:rPr>
              <a:t>Pakėlęs </a:t>
            </a:r>
            <a:r>
              <a:rPr lang="lt-LT" sz="2000" b="1" dirty="0">
                <a:solidFill>
                  <a:srgbClr val="C60A95"/>
                </a:solidFill>
                <a:latin typeface="Times New Roman" pitchFamily="18" charset="0"/>
                <a:cs typeface="Times New Roman" pitchFamily="18" charset="0"/>
              </a:rPr>
              <a:t>akis Jėzus </a:t>
            </a:r>
            <a:r>
              <a:rPr lang="lt-LT" sz="2000" b="1" dirty="0" err="1" smtClean="0">
                <a:solidFill>
                  <a:srgbClr val="C60A95"/>
                </a:solidFill>
                <a:latin typeface="Times New Roman" pitchFamily="18" charset="0"/>
                <a:cs typeface="Times New Roman" pitchFamily="18" charset="0"/>
              </a:rPr>
              <a:t>išv</a:t>
            </a:r>
            <a:r>
              <a:rPr lang="en-GB" sz="2000" b="1" dirty="0" err="1">
                <a:solidFill>
                  <a:srgbClr val="C60A95"/>
                </a:solidFill>
                <a:latin typeface="Times New Roman" pitchFamily="18" charset="0"/>
                <a:cs typeface="Times New Roman" pitchFamily="18" charset="0"/>
              </a:rPr>
              <a:t>y</a:t>
            </a:r>
            <a:r>
              <a:rPr lang="lt-LT" sz="2000" b="1" dirty="0" err="1" smtClean="0">
                <a:solidFill>
                  <a:srgbClr val="C60A95"/>
                </a:solidFill>
                <a:latin typeface="Times New Roman" pitchFamily="18" charset="0"/>
                <a:cs typeface="Times New Roman" pitchFamily="18" charset="0"/>
              </a:rPr>
              <a:t>do</a:t>
            </a:r>
            <a:r>
              <a:rPr lang="lt-LT" sz="2000" b="1" dirty="0" smtClean="0">
                <a:solidFill>
                  <a:srgbClr val="C60A95"/>
                </a:solidFill>
                <a:latin typeface="Times New Roman" pitchFamily="18" charset="0"/>
                <a:cs typeface="Times New Roman" pitchFamily="18" charset="0"/>
              </a:rPr>
              <a:t> </a:t>
            </a:r>
            <a:r>
              <a:rPr lang="lt-LT" sz="2000" b="1" dirty="0">
                <a:solidFill>
                  <a:srgbClr val="C60A95"/>
                </a:solidFill>
                <a:latin typeface="Times New Roman" pitchFamily="18" charset="0"/>
                <a:cs typeface="Times New Roman" pitchFamily="18" charset="0"/>
              </a:rPr>
              <a:t>turtuolius, dedančius savo dovanas į aukų skrynią.</a:t>
            </a:r>
          </a:p>
        </p:txBody>
      </p:sp>
      <p:sp>
        <p:nvSpPr>
          <p:cNvPr id="6" name="Stačiakampis 5"/>
          <p:cNvSpPr/>
          <p:nvPr/>
        </p:nvSpPr>
        <p:spPr>
          <a:xfrm rot="1172083">
            <a:off x="5182963" y="2514246"/>
            <a:ext cx="1752016" cy="2246769"/>
          </a:xfrm>
          <a:prstGeom prst="rect">
            <a:avLst/>
          </a:prstGeom>
        </p:spPr>
        <p:txBody>
          <a:bodyPr wrap="square">
            <a:spAutoFit/>
          </a:bodyPr>
          <a:lstStyle/>
          <a:p>
            <a:endParaRPr lang="en-US" sz="2000" b="1" dirty="0" smtClean="0">
              <a:solidFill>
                <a:srgbClr val="C60A95"/>
              </a:solidFill>
              <a:latin typeface="Times New Roman" pitchFamily="18" charset="0"/>
              <a:cs typeface="Times New Roman" pitchFamily="18" charset="0"/>
            </a:endParaRPr>
          </a:p>
          <a:p>
            <a:r>
              <a:rPr lang="lt-LT" sz="2000" b="1" dirty="0" smtClean="0">
                <a:solidFill>
                  <a:srgbClr val="C60A95"/>
                </a:solidFill>
                <a:latin typeface="Times New Roman" pitchFamily="18" charset="0"/>
                <a:cs typeface="Times New Roman" pitchFamily="18" charset="0"/>
              </a:rPr>
              <a:t>Jis </a:t>
            </a:r>
            <a:r>
              <a:rPr lang="lt-LT" sz="2000" b="1" dirty="0">
                <a:solidFill>
                  <a:srgbClr val="C60A95"/>
                </a:solidFill>
                <a:latin typeface="Times New Roman" pitchFamily="18" charset="0"/>
                <a:cs typeface="Times New Roman" pitchFamily="18" charset="0"/>
              </a:rPr>
              <a:t>pamatė ir vieną vargšę našlę, kuri įmetė du smulkius pinigėlius.</a:t>
            </a:r>
          </a:p>
        </p:txBody>
      </p:sp>
      <p:pic>
        <p:nvPicPr>
          <p:cNvPr id="8" name="Paveikslėlis 7" descr="Royalty Free RF Clip Art Illustration Of A Cute Blond Girl Resting On A Cloud With Hearts by BNP Design Studio"/>
          <p:cNvPicPr/>
          <p:nvPr/>
        </p:nvPicPr>
        <p:blipFill>
          <a:blip r:embed="rId4" cstate="print">
            <a:extLst>
              <a:ext uri="{BEBA8EAE-BF5A-486C-A8C5-ECC9F3942E4B}">
                <a14:imgProps xmlns:a14="http://schemas.microsoft.com/office/drawing/2010/main" xmlns="">
                  <a14:imgLayer r:embed="rId5">
                    <a14:imgEffect>
                      <a14:backgroundRemoval t="0" b="87500" l="0" r="100000"/>
                    </a14:imgEffect>
                  </a14:imgLayer>
                </a14:imgProps>
              </a:ext>
            </a:extLst>
          </a:blip>
          <a:srcRect b="10714"/>
          <a:stretch>
            <a:fillRect/>
          </a:stretch>
        </p:blipFill>
        <p:spPr bwMode="auto">
          <a:xfrm>
            <a:off x="467544" y="404664"/>
            <a:ext cx="1356742" cy="1428750"/>
          </a:xfrm>
          <a:prstGeom prst="rect">
            <a:avLst/>
          </a:prstGeom>
          <a:noFill/>
          <a:ln w="9525">
            <a:noFill/>
            <a:miter lim="800000"/>
            <a:headEnd/>
            <a:tailEnd/>
          </a:ln>
        </p:spPr>
      </p:pic>
    </p:spTree>
    <p:extLst>
      <p:ext uri="{BB962C8B-B14F-4D97-AF65-F5344CB8AC3E}">
        <p14:creationId xmlns:p14="http://schemas.microsoft.com/office/powerpoint/2010/main" xmlns="" val="1042382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urinio vietos rezervavimo ženklas 4"/>
          <p:cNvSpPr>
            <a:spLocks noGrp="1"/>
          </p:cNvSpPr>
          <p:nvPr>
            <p:ph sz="quarter" idx="11"/>
          </p:nvPr>
        </p:nvSpPr>
        <p:spPr/>
        <p:txBody>
          <a:bodyPr>
            <a:normAutofit/>
          </a:bodyPr>
          <a:lstStyle/>
          <a:p>
            <a:r>
              <a:rPr lang="lt-LT" sz="2800" b="1" dirty="0" smtClean="0">
                <a:solidFill>
                  <a:srgbClr val="009900"/>
                </a:solidFill>
                <a:latin typeface="Times New Roman" pitchFamily="18" charset="0"/>
                <a:cs typeface="Times New Roman" pitchFamily="18" charset="0"/>
              </a:rPr>
              <a:t>Vaikų skrynią</a:t>
            </a:r>
            <a:endParaRPr lang="lt-LT" sz="2800" b="1" dirty="0">
              <a:solidFill>
                <a:srgbClr val="009900"/>
              </a:solidFill>
              <a:latin typeface="Times New Roman" pitchFamily="18" charset="0"/>
              <a:cs typeface="Times New Roman" pitchFamily="18" charset="0"/>
            </a:endParaRPr>
          </a:p>
        </p:txBody>
      </p:sp>
      <p:sp>
        <p:nvSpPr>
          <p:cNvPr id="6" name="Turinio vietos rezervavimo ženklas 5"/>
          <p:cNvSpPr>
            <a:spLocks noGrp="1"/>
          </p:cNvSpPr>
          <p:nvPr>
            <p:ph sz="quarter" idx="12"/>
          </p:nvPr>
        </p:nvSpPr>
        <p:spPr/>
        <p:txBody>
          <a:bodyPr>
            <a:normAutofit/>
          </a:bodyPr>
          <a:lstStyle/>
          <a:p>
            <a:r>
              <a:rPr lang="lt-LT" sz="2800" b="1" dirty="0" smtClean="0">
                <a:solidFill>
                  <a:srgbClr val="009900"/>
                </a:solidFill>
                <a:latin typeface="Times New Roman" pitchFamily="18" charset="0"/>
                <a:cs typeface="Times New Roman" pitchFamily="18" charset="0"/>
              </a:rPr>
              <a:t>Vaikus</a:t>
            </a:r>
            <a:endParaRPr lang="lt-LT" sz="2800" b="1" dirty="0">
              <a:solidFill>
                <a:srgbClr val="009900"/>
              </a:solidFill>
              <a:latin typeface="Times New Roman" pitchFamily="18" charset="0"/>
              <a:cs typeface="Times New Roman" pitchFamily="18" charset="0"/>
            </a:endParaRPr>
          </a:p>
        </p:txBody>
      </p:sp>
      <p:sp>
        <p:nvSpPr>
          <p:cNvPr id="7" name="Turinio vietos rezervavimo ženklas 6"/>
          <p:cNvSpPr>
            <a:spLocks noGrp="1"/>
          </p:cNvSpPr>
          <p:nvPr>
            <p:ph sz="quarter" idx="13"/>
          </p:nvPr>
        </p:nvSpPr>
        <p:spPr/>
        <p:txBody>
          <a:bodyPr>
            <a:normAutofit/>
          </a:bodyPr>
          <a:lstStyle/>
          <a:p>
            <a:r>
              <a:rPr lang="lt-LT" sz="2800" b="1" dirty="0" smtClean="0">
                <a:solidFill>
                  <a:srgbClr val="009900"/>
                </a:solidFill>
                <a:latin typeface="Times New Roman" pitchFamily="18" charset="0"/>
                <a:cs typeface="Times New Roman" pitchFamily="18" charset="0"/>
              </a:rPr>
              <a:t>Vargšę našlę, turtingus žmones</a:t>
            </a:r>
            <a:endParaRPr lang="lt-LT" sz="2800" b="1" dirty="0">
              <a:solidFill>
                <a:srgbClr val="009900"/>
              </a:solidFill>
              <a:latin typeface="Times New Roman" pitchFamily="18" charset="0"/>
              <a:cs typeface="Times New Roman" pitchFamily="18" charset="0"/>
            </a:endParaRPr>
          </a:p>
        </p:txBody>
      </p:sp>
      <p:sp>
        <p:nvSpPr>
          <p:cNvPr id="9" name="Širdis 8"/>
          <p:cNvSpPr/>
          <p:nvPr/>
        </p:nvSpPr>
        <p:spPr>
          <a:xfrm>
            <a:off x="1259632" y="404664"/>
            <a:ext cx="6768752" cy="1440160"/>
          </a:xfrm>
          <a:prstGeom prst="heart">
            <a:avLst/>
          </a:prstGeom>
          <a:solidFill>
            <a:srgbClr val="EF5F1F"/>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smtClean="0">
              <a:solidFill>
                <a:srgbClr val="FFFF00"/>
              </a:solidFill>
              <a:latin typeface="Times New Roman" pitchFamily="18" charset="0"/>
              <a:cs typeface="Times New Roman" pitchFamily="18" charset="0"/>
            </a:endParaRPr>
          </a:p>
          <a:p>
            <a:pPr algn="ctr"/>
            <a:r>
              <a:rPr lang="lt-LT" sz="3200" b="1" dirty="0" smtClean="0">
                <a:solidFill>
                  <a:srgbClr val="FFFF00"/>
                </a:solidFill>
                <a:latin typeface="Times New Roman" pitchFamily="18" charset="0"/>
                <a:cs typeface="Times New Roman" pitchFamily="18" charset="0"/>
              </a:rPr>
              <a:t>Ką </a:t>
            </a:r>
            <a:r>
              <a:rPr lang="lt-LT" sz="3200" b="1" dirty="0">
                <a:solidFill>
                  <a:srgbClr val="FFFF00"/>
                </a:solidFill>
                <a:latin typeface="Times New Roman" pitchFamily="18" charset="0"/>
                <a:cs typeface="Times New Roman" pitchFamily="18" charset="0"/>
              </a:rPr>
              <a:t>mato Jėzus? </a:t>
            </a:r>
          </a:p>
        </p:txBody>
      </p:sp>
      <p:pic>
        <p:nvPicPr>
          <p:cNvPr id="10" name="Paveikslėlis 9" descr="Royalty Free RF Clipart Illustration Of A Discombobulated 3d Blanco Man Character Leaning Against A Yellow Question Mark by Jiri Moucka"/>
          <p:cNvPicPr/>
          <p:nvPr/>
        </p:nvPicPr>
        <p:blipFill>
          <a:blip r:embed="rId5" cstate="print">
            <a:extLst>
              <a:ext uri="{BEBA8EAE-BF5A-486C-A8C5-ECC9F3942E4B}">
                <a14:imgProps xmlns:a14="http://schemas.microsoft.com/office/drawing/2010/main" xmlns="">
                  <a14:imgLayer r:embed="rId6">
                    <a14:imgEffect>
                      <a14:backgroundRemoval t="1765" b="82353" l="4000" r="95333"/>
                    </a14:imgEffect>
                  </a14:imgLayer>
                </a14:imgProps>
              </a:ext>
            </a:extLst>
          </a:blip>
          <a:srcRect b="11111"/>
          <a:stretch>
            <a:fillRect/>
          </a:stretch>
        </p:blipFill>
        <p:spPr bwMode="auto">
          <a:xfrm>
            <a:off x="4355976" y="2348880"/>
            <a:ext cx="2160240" cy="2160048"/>
          </a:xfrm>
          <a:prstGeom prst="rect">
            <a:avLst/>
          </a:prstGeom>
          <a:noFill/>
          <a:ln w="9525">
            <a:noFill/>
            <a:miter lim="800000"/>
            <a:headEnd/>
            <a:tailEnd/>
          </a:ln>
        </p:spPr>
      </p:pic>
      <p:pic>
        <p:nvPicPr>
          <p:cNvPr id="11" name="Paveikslėlis 10"/>
          <p:cNvPicPr>
            <a:picLocks/>
          </p:cNvPicPr>
          <p:nvPr>
            <p:custDataLst>
              <p:tags r:id="rId2"/>
            </p:custDataLst>
          </p:nvPr>
        </p:nvPicPr>
        <p:blipFill>
          <a:blip r:embed="rId7" cstate="print">
            <a:extLst>
              <a:ext uri="{28A0092B-C50C-407E-A947-70E740481C1C}">
                <a14:useLocalDpi xmlns:a14="http://schemas.microsoft.com/office/drawing/2010/main" xmlns="" val="0"/>
              </a:ext>
            </a:extLst>
          </a:blip>
          <a:stretch>
            <a:fillRect/>
          </a:stretch>
        </p:blipFill>
        <p:spPr>
          <a:xfrm>
            <a:off x="155448" y="4517707"/>
            <a:ext cx="857250" cy="857250"/>
          </a:xfrm>
          <a:prstGeom prst="rect">
            <a:avLst/>
          </a:prstGeom>
        </p:spPr>
      </p:pic>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04248" y="4653136"/>
            <a:ext cx="2005013" cy="182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064071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rc_mi" descr="http://2.bp.blogspot.com/-p-K_MAAG3KM/TrZjbO34RbI/AAAAAAAAASA/_UkF2ziilCc/s1600/Bible.jpg"/>
          <p:cNvPicPr>
            <a:picLocks/>
          </p:cNvPicPr>
          <p:nvPr/>
        </p:nvPicPr>
        <p:blipFill>
          <a:blip r:embed="rId2" cstate="print">
            <a:extLst>
              <a:ext uri="{BEBA8EAE-BF5A-486C-A8C5-ECC9F3942E4B}">
                <a14:imgProps xmlns:a14="http://schemas.microsoft.com/office/drawing/2010/main" xmlns="">
                  <a14:imgLayer r:embed="rId3">
                    <a14:imgEffect>
                      <a14:backgroundRemoval t="292" b="98735" l="1238" r="98845"/>
                    </a14:imgEffect>
                  </a14:imgLayer>
                </a14:imgProps>
              </a:ext>
              <a:ext uri="{28A0092B-C50C-407E-A947-70E740481C1C}">
                <a14:useLocalDpi xmlns:a14="http://schemas.microsoft.com/office/drawing/2010/main" xmlns="" val="0"/>
              </a:ext>
            </a:extLst>
          </a:blip>
          <a:srcRect/>
          <a:stretch>
            <a:fillRect/>
          </a:stretch>
        </p:blipFill>
        <p:spPr bwMode="auto">
          <a:xfrm rot="713600">
            <a:off x="1368676" y="1714544"/>
            <a:ext cx="7077596" cy="4590631"/>
          </a:xfrm>
          <a:prstGeom prst="rect">
            <a:avLst/>
          </a:prstGeom>
          <a:noFill/>
          <a:ln>
            <a:noFill/>
          </a:ln>
        </p:spPr>
      </p:pic>
      <p:sp>
        <p:nvSpPr>
          <p:cNvPr id="2" name="Stačiakampis 1"/>
          <p:cNvSpPr/>
          <p:nvPr/>
        </p:nvSpPr>
        <p:spPr>
          <a:xfrm rot="718595">
            <a:off x="2811664" y="1894947"/>
            <a:ext cx="2047049" cy="1569660"/>
          </a:xfrm>
          <a:prstGeom prst="rect">
            <a:avLst/>
          </a:prstGeom>
        </p:spPr>
        <p:txBody>
          <a:bodyPr wrap="square">
            <a:spAutoFit/>
          </a:bodyPr>
          <a:lstStyle/>
          <a:p>
            <a:endParaRPr lang="en-US" sz="2400" b="1" dirty="0" smtClean="0">
              <a:solidFill>
                <a:srgbClr val="C60A95"/>
              </a:solidFill>
              <a:latin typeface="Times New Roman" pitchFamily="18" charset="0"/>
              <a:cs typeface="Times New Roman" pitchFamily="18" charset="0"/>
            </a:endParaRPr>
          </a:p>
          <a:p>
            <a:r>
              <a:rPr lang="lt-LT" sz="2400" b="1" dirty="0" smtClean="0">
                <a:solidFill>
                  <a:srgbClr val="C60A95"/>
                </a:solidFill>
                <a:latin typeface="Times New Roman" pitchFamily="18" charset="0"/>
                <a:cs typeface="Times New Roman" pitchFamily="18" charset="0"/>
              </a:rPr>
              <a:t>Jėzus </a:t>
            </a:r>
            <a:r>
              <a:rPr lang="lt-LT" sz="2400" b="1" dirty="0">
                <a:solidFill>
                  <a:srgbClr val="C60A95"/>
                </a:solidFill>
                <a:latin typeface="Times New Roman" pitchFamily="18" charset="0"/>
                <a:cs typeface="Times New Roman" pitchFamily="18" charset="0"/>
              </a:rPr>
              <a:t>tarė: „Iš tiesų sakau jums, </a:t>
            </a:r>
          </a:p>
        </p:txBody>
      </p:sp>
      <p:sp>
        <p:nvSpPr>
          <p:cNvPr id="3" name="Stačiakampis 2"/>
          <p:cNvSpPr/>
          <p:nvPr/>
        </p:nvSpPr>
        <p:spPr>
          <a:xfrm rot="710647">
            <a:off x="5472820" y="2043781"/>
            <a:ext cx="2128467" cy="2308324"/>
          </a:xfrm>
          <a:prstGeom prst="rect">
            <a:avLst/>
          </a:prstGeom>
        </p:spPr>
        <p:txBody>
          <a:bodyPr wrap="square">
            <a:spAutoFit/>
          </a:bodyPr>
          <a:lstStyle/>
          <a:p>
            <a:endParaRPr lang="en-US" sz="2400" b="1" dirty="0" smtClean="0">
              <a:solidFill>
                <a:srgbClr val="C60A95"/>
              </a:solidFill>
              <a:latin typeface="Times New Roman" pitchFamily="18" charset="0"/>
              <a:cs typeface="Times New Roman" pitchFamily="18" charset="0"/>
            </a:endParaRPr>
          </a:p>
          <a:p>
            <a:endParaRPr lang="en-US" sz="2400" b="1" dirty="0" smtClean="0">
              <a:solidFill>
                <a:srgbClr val="C60A95"/>
              </a:solidFill>
              <a:latin typeface="Times New Roman" pitchFamily="18" charset="0"/>
              <a:cs typeface="Times New Roman" pitchFamily="18" charset="0"/>
            </a:endParaRPr>
          </a:p>
          <a:p>
            <a:r>
              <a:rPr lang="lt-LT" sz="2400" b="1" dirty="0" smtClean="0">
                <a:solidFill>
                  <a:srgbClr val="C60A95"/>
                </a:solidFill>
                <a:latin typeface="Times New Roman" pitchFamily="18" charset="0"/>
                <a:cs typeface="Times New Roman" pitchFamily="18" charset="0"/>
              </a:rPr>
              <a:t>šita </a:t>
            </a:r>
            <a:r>
              <a:rPr lang="lt-LT" sz="2400" b="1" dirty="0">
                <a:solidFill>
                  <a:srgbClr val="C60A95"/>
                </a:solidFill>
                <a:latin typeface="Times New Roman" pitchFamily="18" charset="0"/>
                <a:cs typeface="Times New Roman" pitchFamily="18" charset="0"/>
              </a:rPr>
              <a:t>neturtinga našlė įmetė daugiau už visus“.</a:t>
            </a:r>
          </a:p>
        </p:txBody>
      </p:sp>
      <p:pic>
        <p:nvPicPr>
          <p:cNvPr id="5" name="Paveikslėlis 4" descr="Royalty Free RF Clip Art Illustration Of A Cute Blond Girl Resting On A Cloud With Hearts by BNP Design Studio"/>
          <p:cNvPicPr/>
          <p:nvPr/>
        </p:nvPicPr>
        <p:blipFill>
          <a:blip r:embed="rId4" cstate="print">
            <a:extLst>
              <a:ext uri="{BEBA8EAE-BF5A-486C-A8C5-ECC9F3942E4B}">
                <a14:imgProps xmlns:a14="http://schemas.microsoft.com/office/drawing/2010/main" xmlns="">
                  <a14:imgLayer r:embed="rId5">
                    <a14:imgEffect>
                      <a14:backgroundRemoval t="0" b="87500" l="0" r="100000"/>
                    </a14:imgEffect>
                  </a14:imgLayer>
                </a14:imgProps>
              </a:ext>
            </a:extLst>
          </a:blip>
          <a:srcRect b="10714"/>
          <a:stretch>
            <a:fillRect/>
          </a:stretch>
        </p:blipFill>
        <p:spPr bwMode="auto">
          <a:xfrm>
            <a:off x="467544" y="404664"/>
            <a:ext cx="1356742" cy="1428750"/>
          </a:xfrm>
          <a:prstGeom prst="rect">
            <a:avLst/>
          </a:prstGeom>
          <a:noFill/>
          <a:ln w="9525">
            <a:noFill/>
            <a:miter lim="800000"/>
            <a:headEnd/>
            <a:tailEnd/>
          </a:ln>
        </p:spPr>
      </p:pic>
    </p:spTree>
    <p:extLst>
      <p:ext uri="{BB962C8B-B14F-4D97-AF65-F5344CB8AC3E}">
        <p14:creationId xmlns:p14="http://schemas.microsoft.com/office/powerpoint/2010/main" xmlns="" val="4288586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urinio vietos rezervavimo ženklas 6"/>
          <p:cNvSpPr>
            <a:spLocks noGrp="1"/>
          </p:cNvSpPr>
          <p:nvPr>
            <p:ph sz="quarter" idx="11"/>
          </p:nvPr>
        </p:nvSpPr>
        <p:spPr>
          <a:xfrm>
            <a:off x="1259632" y="2204864"/>
            <a:ext cx="2520280" cy="864096"/>
          </a:xfrm>
        </p:spPr>
        <p:txBody>
          <a:bodyPr>
            <a:normAutofit/>
          </a:bodyPr>
          <a:lstStyle/>
          <a:p>
            <a:r>
              <a:rPr lang="lt-LT" sz="2800" b="1" dirty="0" smtClean="0">
                <a:solidFill>
                  <a:srgbClr val="336600"/>
                </a:solidFill>
                <a:latin typeface="Times New Roman" pitchFamily="18" charset="0"/>
                <a:cs typeface="Times New Roman" pitchFamily="18" charset="0"/>
              </a:rPr>
              <a:t>Taip</a:t>
            </a:r>
            <a:endParaRPr lang="lt-LT" sz="2800" b="1" dirty="0">
              <a:solidFill>
                <a:srgbClr val="336600"/>
              </a:solidFill>
              <a:latin typeface="Times New Roman" pitchFamily="18" charset="0"/>
              <a:cs typeface="Times New Roman" pitchFamily="18" charset="0"/>
            </a:endParaRPr>
          </a:p>
        </p:txBody>
      </p:sp>
      <p:sp>
        <p:nvSpPr>
          <p:cNvPr id="8" name="Turinio vietos rezervavimo ženklas 7"/>
          <p:cNvSpPr>
            <a:spLocks noGrp="1"/>
          </p:cNvSpPr>
          <p:nvPr>
            <p:ph sz="quarter" idx="12"/>
          </p:nvPr>
        </p:nvSpPr>
        <p:spPr>
          <a:xfrm>
            <a:off x="1371600" y="3540785"/>
            <a:ext cx="2552328" cy="1522476"/>
          </a:xfrm>
        </p:spPr>
        <p:txBody>
          <a:bodyPr>
            <a:normAutofit/>
          </a:bodyPr>
          <a:lstStyle/>
          <a:p>
            <a:r>
              <a:rPr lang="lt-LT" sz="2800" b="1" dirty="0" smtClean="0">
                <a:solidFill>
                  <a:srgbClr val="336600"/>
                </a:solidFill>
                <a:latin typeface="Times New Roman" pitchFamily="18" charset="0"/>
                <a:cs typeface="Times New Roman" pitchFamily="18" charset="0"/>
              </a:rPr>
              <a:t>Ne</a:t>
            </a:r>
            <a:endParaRPr lang="lt-LT" sz="2800" b="1" dirty="0">
              <a:solidFill>
                <a:srgbClr val="336600"/>
              </a:solidFill>
              <a:latin typeface="Times New Roman" pitchFamily="18" charset="0"/>
              <a:cs typeface="Times New Roman" pitchFamily="18" charset="0"/>
            </a:endParaRPr>
          </a:p>
        </p:txBody>
      </p:sp>
      <p:sp>
        <p:nvSpPr>
          <p:cNvPr id="4" name="Širdis 3"/>
          <p:cNvSpPr/>
          <p:nvPr/>
        </p:nvSpPr>
        <p:spPr>
          <a:xfrm>
            <a:off x="827584" y="404664"/>
            <a:ext cx="7488832" cy="1728192"/>
          </a:xfrm>
          <a:prstGeom prst="heart">
            <a:avLst/>
          </a:prstGeom>
          <a:solidFill>
            <a:srgbClr val="EF5F1F"/>
          </a:solidFill>
          <a:ln>
            <a:solidFill>
              <a:srgbClr val="FFC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smtClean="0">
              <a:solidFill>
                <a:srgbClr val="FFFF00"/>
              </a:solidFill>
              <a:latin typeface="Times New Roman" pitchFamily="18" charset="0"/>
              <a:cs typeface="Times New Roman" pitchFamily="18" charset="0"/>
            </a:endParaRPr>
          </a:p>
          <a:p>
            <a:pPr algn="ctr"/>
            <a:r>
              <a:rPr lang="lt-LT" sz="3200" b="1" dirty="0" smtClean="0">
                <a:solidFill>
                  <a:srgbClr val="FFFF00"/>
                </a:solidFill>
                <a:latin typeface="Times New Roman" pitchFamily="18" charset="0"/>
                <a:cs typeface="Times New Roman" pitchFamily="18" charset="0"/>
              </a:rPr>
              <a:t>Ar </a:t>
            </a:r>
            <a:r>
              <a:rPr lang="lt-LT" sz="3200" b="1" dirty="0">
                <a:solidFill>
                  <a:srgbClr val="FFFF00"/>
                </a:solidFill>
                <a:latin typeface="Times New Roman" pitchFamily="18" charset="0"/>
                <a:cs typeface="Times New Roman" pitchFamily="18" charset="0"/>
              </a:rPr>
              <a:t>sutinkate su tuo, ką sako Jėzus?</a:t>
            </a:r>
          </a:p>
        </p:txBody>
      </p:sp>
      <p:pic>
        <p:nvPicPr>
          <p:cNvPr id="9" name="Paveikslėlis 8" descr="Royalty Free RF Clipart Illustration Of A Discombobulated 3d Blanco Man Character Leaning Against A Yellow Question Mark by Jiri Moucka"/>
          <p:cNvPicPr/>
          <p:nvPr/>
        </p:nvPicPr>
        <p:blipFill>
          <a:blip r:embed="rId3" cstate="print">
            <a:extLst>
              <a:ext uri="{BEBA8EAE-BF5A-486C-A8C5-ECC9F3942E4B}">
                <a14:imgProps xmlns:a14="http://schemas.microsoft.com/office/drawing/2010/main" xmlns="">
                  <a14:imgLayer r:embed="rId4">
                    <a14:imgEffect>
                      <a14:backgroundRemoval t="2353" b="86471" l="4667" r="100000"/>
                    </a14:imgEffect>
                  </a14:imgLayer>
                </a14:imgProps>
              </a:ext>
            </a:extLst>
          </a:blip>
          <a:srcRect b="11111"/>
          <a:stretch>
            <a:fillRect/>
          </a:stretch>
        </p:blipFill>
        <p:spPr bwMode="auto">
          <a:xfrm>
            <a:off x="3635896" y="2564904"/>
            <a:ext cx="2160240" cy="2088232"/>
          </a:xfrm>
          <a:prstGeom prst="rect">
            <a:avLst/>
          </a:prstGeom>
          <a:noFill/>
          <a:ln w="9525">
            <a:noFill/>
            <a:miter lim="800000"/>
            <a:headEnd/>
            <a:tailEnd/>
          </a:ln>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248" y="4725144"/>
            <a:ext cx="2005013" cy="182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5603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539552" y="404664"/>
            <a:ext cx="8229600" cy="6048672"/>
          </a:xfrm>
        </p:spPr>
        <p:txBody>
          <a:bodyPr>
            <a:noAutofit/>
          </a:bodyPr>
          <a:lstStyle/>
          <a:p>
            <a:r>
              <a:rPr lang="lt-LT" sz="3200" b="1" dirty="0" smtClean="0">
                <a:solidFill>
                  <a:schemeClr val="accent2"/>
                </a:solidFill>
                <a:latin typeface="Times New Roman" pitchFamily="18" charset="0"/>
                <a:cs typeface="Times New Roman" pitchFamily="18" charset="0"/>
              </a:rPr>
              <a:t>Jei </a:t>
            </a:r>
            <a:r>
              <a:rPr lang="lt-LT" sz="3200" b="1" dirty="0">
                <a:solidFill>
                  <a:schemeClr val="accent2"/>
                </a:solidFill>
                <a:latin typeface="Times New Roman" pitchFamily="18" charset="0"/>
                <a:cs typeface="Times New Roman" pitchFamily="18" charset="0"/>
              </a:rPr>
              <a:t>žiūrime žmonių akimis, Jėzaus žodžiai stebina. Turtingi žmonės įmetė daugiau pinigų nei vargšė našlė</a:t>
            </a:r>
            <a:r>
              <a:rPr lang="lt-LT" sz="3200" b="1" dirty="0" smtClean="0">
                <a:solidFill>
                  <a:schemeClr val="accent2"/>
                </a:solidFill>
                <a:latin typeface="Times New Roman" pitchFamily="18" charset="0"/>
                <a:cs typeface="Times New Roman" pitchFamily="18" charset="0"/>
              </a:rPr>
              <a:t>. </a:t>
            </a:r>
            <a:r>
              <a:rPr lang="en-US" sz="3200" b="1" dirty="0" smtClean="0">
                <a:solidFill>
                  <a:schemeClr val="accent2"/>
                </a:solidFill>
                <a:latin typeface="Times New Roman" pitchFamily="18" charset="0"/>
                <a:cs typeface="Times New Roman" pitchFamily="18" charset="0"/>
              </a:rPr>
              <a:t/>
            </a:r>
            <a:br>
              <a:rPr lang="en-US" sz="3200" b="1" dirty="0" smtClean="0">
                <a:solidFill>
                  <a:schemeClr val="accent2"/>
                </a:solidFill>
                <a:latin typeface="Times New Roman" pitchFamily="18" charset="0"/>
                <a:cs typeface="Times New Roman" pitchFamily="18" charset="0"/>
              </a:rPr>
            </a:br>
            <a:r>
              <a:rPr lang="en-US" sz="3200" b="1" dirty="0" smtClean="0">
                <a:solidFill>
                  <a:schemeClr val="accent2"/>
                </a:solidFill>
                <a:latin typeface="Times New Roman" pitchFamily="18" charset="0"/>
                <a:cs typeface="Times New Roman" pitchFamily="18" charset="0"/>
              </a:rPr>
              <a:t/>
            </a:r>
            <a:br>
              <a:rPr lang="en-US" sz="3200" b="1" dirty="0" smtClean="0">
                <a:solidFill>
                  <a:schemeClr val="accent2"/>
                </a:solidFill>
                <a:latin typeface="Times New Roman" pitchFamily="18" charset="0"/>
                <a:cs typeface="Times New Roman" pitchFamily="18" charset="0"/>
              </a:rPr>
            </a:br>
            <a:r>
              <a:rPr lang="en-US" sz="3200" b="1" dirty="0" smtClean="0">
                <a:solidFill>
                  <a:schemeClr val="accent2"/>
                </a:solidFill>
                <a:latin typeface="Times New Roman" pitchFamily="18" charset="0"/>
                <a:cs typeface="Times New Roman" pitchFamily="18" charset="0"/>
              </a:rPr>
              <a:t/>
            </a:r>
            <a:br>
              <a:rPr lang="en-US" sz="3200" b="1" dirty="0" smtClean="0">
                <a:solidFill>
                  <a:schemeClr val="accent2"/>
                </a:solidFill>
                <a:latin typeface="Times New Roman" pitchFamily="18" charset="0"/>
                <a:cs typeface="Times New Roman" pitchFamily="18" charset="0"/>
              </a:rPr>
            </a:br>
            <a:r>
              <a:rPr lang="en-US" sz="3200" b="1" dirty="0" smtClean="0">
                <a:solidFill>
                  <a:schemeClr val="accent2"/>
                </a:solidFill>
                <a:latin typeface="Times New Roman" pitchFamily="18" charset="0"/>
                <a:cs typeface="Times New Roman" pitchFamily="18" charset="0"/>
              </a:rPr>
              <a:t/>
            </a:r>
            <a:br>
              <a:rPr lang="en-US" sz="3200" b="1" dirty="0" smtClean="0">
                <a:solidFill>
                  <a:schemeClr val="accent2"/>
                </a:solidFill>
                <a:latin typeface="Times New Roman" pitchFamily="18" charset="0"/>
                <a:cs typeface="Times New Roman" pitchFamily="18" charset="0"/>
              </a:rPr>
            </a:br>
            <a:r>
              <a:rPr lang="en-US" sz="3200" b="1" dirty="0" smtClean="0">
                <a:solidFill>
                  <a:schemeClr val="accent2"/>
                </a:solidFill>
                <a:latin typeface="Times New Roman" pitchFamily="18" charset="0"/>
                <a:cs typeface="Times New Roman" pitchFamily="18" charset="0"/>
              </a:rPr>
              <a:t/>
            </a:r>
            <a:br>
              <a:rPr lang="en-US" sz="3200" b="1" dirty="0" smtClean="0">
                <a:solidFill>
                  <a:schemeClr val="accent2"/>
                </a:solidFill>
                <a:latin typeface="Times New Roman" pitchFamily="18" charset="0"/>
                <a:cs typeface="Times New Roman" pitchFamily="18" charset="0"/>
              </a:rPr>
            </a:br>
            <a:r>
              <a:rPr lang="en-US" sz="3200" b="1" dirty="0" smtClean="0">
                <a:solidFill>
                  <a:schemeClr val="accent2"/>
                </a:solidFill>
                <a:latin typeface="Times New Roman" pitchFamily="18" charset="0"/>
                <a:cs typeface="Times New Roman" pitchFamily="18" charset="0"/>
              </a:rPr>
              <a:t/>
            </a:r>
            <a:br>
              <a:rPr lang="en-US" sz="3200" b="1" dirty="0" smtClean="0">
                <a:solidFill>
                  <a:schemeClr val="accent2"/>
                </a:solidFill>
                <a:latin typeface="Times New Roman" pitchFamily="18" charset="0"/>
                <a:cs typeface="Times New Roman" pitchFamily="18" charset="0"/>
              </a:rPr>
            </a:br>
            <a:r>
              <a:rPr lang="en-US" sz="3200" b="1" dirty="0" smtClean="0">
                <a:solidFill>
                  <a:schemeClr val="accent2"/>
                </a:solidFill>
                <a:latin typeface="Times New Roman" pitchFamily="18" charset="0"/>
                <a:cs typeface="Times New Roman" pitchFamily="18" charset="0"/>
              </a:rPr>
              <a:t/>
            </a:r>
            <a:br>
              <a:rPr lang="en-US" sz="3200" b="1" dirty="0" smtClean="0">
                <a:solidFill>
                  <a:schemeClr val="accent2"/>
                </a:solidFill>
                <a:latin typeface="Times New Roman" pitchFamily="18" charset="0"/>
                <a:cs typeface="Times New Roman" pitchFamily="18" charset="0"/>
              </a:rPr>
            </a:br>
            <a:r>
              <a:rPr lang="en-US" sz="3200" b="1" dirty="0" smtClean="0">
                <a:solidFill>
                  <a:schemeClr val="accent2"/>
                </a:solidFill>
                <a:latin typeface="Times New Roman" pitchFamily="18" charset="0"/>
                <a:cs typeface="Times New Roman" pitchFamily="18" charset="0"/>
              </a:rPr>
              <a:t/>
            </a:r>
            <a:br>
              <a:rPr lang="en-US" sz="3200" b="1" dirty="0" smtClean="0">
                <a:solidFill>
                  <a:schemeClr val="accent2"/>
                </a:solidFill>
                <a:latin typeface="Times New Roman" pitchFamily="18" charset="0"/>
                <a:cs typeface="Times New Roman" pitchFamily="18" charset="0"/>
              </a:rPr>
            </a:br>
            <a:r>
              <a:rPr lang="lt-LT" sz="3200" b="1" dirty="0" smtClean="0">
                <a:solidFill>
                  <a:schemeClr val="accent2"/>
                </a:solidFill>
                <a:latin typeface="Times New Roman" pitchFamily="18" charset="0"/>
                <a:cs typeface="Times New Roman" pitchFamily="18" charset="0"/>
              </a:rPr>
              <a:t>Vis </a:t>
            </a:r>
            <a:r>
              <a:rPr lang="lt-LT" sz="3200" b="1" dirty="0">
                <a:solidFill>
                  <a:schemeClr val="accent2"/>
                </a:solidFill>
                <a:latin typeface="Times New Roman" pitchFamily="18" charset="0"/>
                <a:cs typeface="Times New Roman" pitchFamily="18" charset="0"/>
              </a:rPr>
              <a:t>dėlto, Jėzus visada sako tiesą. </a:t>
            </a:r>
            <a:r>
              <a:rPr lang="lt-LT" sz="3600" b="1" dirty="0">
                <a:solidFill>
                  <a:schemeClr val="accent2"/>
                </a:solidFill>
                <a:latin typeface="Times New Roman" pitchFamily="18" charset="0"/>
                <a:cs typeface="Times New Roman" pitchFamily="18" charset="0"/>
              </a:rPr>
              <a:t/>
            </a:r>
            <a:br>
              <a:rPr lang="lt-LT" sz="3600" b="1" dirty="0">
                <a:solidFill>
                  <a:schemeClr val="accent2"/>
                </a:solidFill>
                <a:latin typeface="Times New Roman" pitchFamily="18" charset="0"/>
                <a:cs typeface="Times New Roman" pitchFamily="18" charset="0"/>
              </a:rPr>
            </a:br>
            <a:endParaRPr lang="lt-LT" sz="3600" b="1" dirty="0">
              <a:solidFill>
                <a:schemeClr val="accent2"/>
              </a:solidFill>
              <a:latin typeface="Times New Roman" pitchFamily="18" charset="0"/>
              <a:cs typeface="Times New Roman" pitchFamily="18" charset="0"/>
            </a:endParaRPr>
          </a:p>
        </p:txBody>
      </p:sp>
      <p:pic>
        <p:nvPicPr>
          <p:cNvPr id="4" name="Paveikslėlis 3" descr="Clipart Open Wooden Treasure Chest With Gold Jewelery Coins And Booty Royalty Free Vector Illustration by Pushkin"/>
          <p:cNvPicPr/>
          <p:nvPr/>
        </p:nvPicPr>
        <p:blipFill>
          <a:blip r:embed="rId2" cstate="print">
            <a:extLst>
              <a:ext uri="{BEBA8EAE-BF5A-486C-A8C5-ECC9F3942E4B}">
                <a14:imgProps xmlns:a14="http://schemas.microsoft.com/office/drawing/2010/main" xmlns="">
                  <a14:imgLayer r:embed="rId3">
                    <a14:imgEffect>
                      <a14:backgroundRemoval t="0" b="88554" l="0" r="100000"/>
                    </a14:imgEffect>
                  </a14:imgLayer>
                </a14:imgProps>
              </a:ext>
            </a:extLst>
          </a:blip>
          <a:srcRect b="10241"/>
          <a:stretch>
            <a:fillRect/>
          </a:stretch>
        </p:blipFill>
        <p:spPr bwMode="auto">
          <a:xfrm>
            <a:off x="2699792" y="2492896"/>
            <a:ext cx="3420000" cy="2556000"/>
          </a:xfrm>
          <a:prstGeom prst="rect">
            <a:avLst/>
          </a:prstGeom>
          <a:noFill/>
          <a:ln w="9525">
            <a:noFill/>
            <a:miter lim="800000"/>
            <a:headEnd/>
            <a:tailEnd/>
          </a:ln>
        </p:spPr>
      </p:pic>
    </p:spTree>
    <p:extLst>
      <p:ext uri="{BB962C8B-B14F-4D97-AF65-F5344CB8AC3E}">
        <p14:creationId xmlns:p14="http://schemas.microsoft.com/office/powerpoint/2010/main" xmlns="" val="357963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BEBA8EAE-BF5A-486C-A8C5-ECC9F3942E4B}">
                <a14:imgProps xmlns:a14="http://schemas.microsoft.com/office/drawing/2010/main" xmlns="">
                  <a14:imgLayer r:embed="rId3">
                    <a14:imgEffect>
                      <a14:backgroundRemoval t="5225" b="89969" l="7293" r="99246"/>
                    </a14:imgEffect>
                  </a14:imgLayer>
                </a14:imgProps>
              </a:ext>
              <a:ext uri="{28A0092B-C50C-407E-A947-70E740481C1C}">
                <a14:useLocalDpi xmlns:a14="http://schemas.microsoft.com/office/drawing/2010/main" xmlns="" val="0"/>
              </a:ext>
            </a:extLst>
          </a:blip>
          <a:stretch>
            <a:fillRect/>
          </a:stretch>
        </p:blipFill>
        <p:spPr bwMode="auto">
          <a:xfrm>
            <a:off x="1750958" y="1600200"/>
            <a:ext cx="564208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Širdis 4"/>
          <p:cNvSpPr/>
          <p:nvPr/>
        </p:nvSpPr>
        <p:spPr>
          <a:xfrm>
            <a:off x="683568" y="332656"/>
            <a:ext cx="7733849" cy="1584176"/>
          </a:xfrm>
          <a:prstGeom prst="heart">
            <a:avLst/>
          </a:prstGeom>
          <a:solidFill>
            <a:srgbClr val="EF5F1F"/>
          </a:solidFill>
          <a:ln w="25400" cap="flat" cmpd="sng" algn="ctr">
            <a:solidFill>
              <a:srgbClr val="FFC000"/>
            </a:solid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t-LT" sz="36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lt-LT" sz="32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Ką Jėzus nori pasakyti? Paklausykime:</a:t>
            </a:r>
            <a:r>
              <a:rPr kumimoji="0" lang="lt-LT" sz="36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r>
            <a:br>
              <a:rPr kumimoji="0" lang="lt-LT" sz="36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br>
            <a:endParaRPr kumimoji="0" lang="lt-LT" sz="3600" b="1"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endParaRPr>
          </a:p>
        </p:txBody>
      </p:sp>
      <p:sp>
        <p:nvSpPr>
          <p:cNvPr id="4" name="Stačiakampis 3"/>
          <p:cNvSpPr/>
          <p:nvPr/>
        </p:nvSpPr>
        <p:spPr>
          <a:xfrm rot="771480">
            <a:off x="2808240" y="2790763"/>
            <a:ext cx="1896620" cy="1292662"/>
          </a:xfrm>
          <a:prstGeom prst="rect">
            <a:avLst/>
          </a:prstGeom>
        </p:spPr>
        <p:txBody>
          <a:bodyPr wrap="square">
            <a:spAutoFit/>
          </a:bodyPr>
          <a:lstStyle/>
          <a:p>
            <a:endParaRPr lang="en-US" dirty="0" smtClean="0">
              <a:solidFill>
                <a:srgbClr val="C60A95"/>
              </a:solidFill>
            </a:endParaRPr>
          </a:p>
          <a:p>
            <a:r>
              <a:rPr lang="lt-LT" sz="2000" dirty="0" smtClean="0">
                <a:solidFill>
                  <a:srgbClr val="C60A95"/>
                </a:solidFill>
              </a:rPr>
              <a:t>„</a:t>
            </a:r>
            <a:r>
              <a:rPr lang="lt-LT" sz="2000" b="1" dirty="0">
                <a:solidFill>
                  <a:srgbClr val="C60A95"/>
                </a:solidFill>
                <a:latin typeface="Times New Roman" pitchFamily="18" charset="0"/>
                <a:cs typeface="Times New Roman" pitchFamily="18" charset="0"/>
              </a:rPr>
              <a:t>Anie visi įmetė į aukų skrynią iš to, </a:t>
            </a:r>
          </a:p>
        </p:txBody>
      </p:sp>
      <p:sp>
        <p:nvSpPr>
          <p:cNvPr id="6" name="Stačiakampis 5"/>
          <p:cNvSpPr/>
          <p:nvPr/>
        </p:nvSpPr>
        <p:spPr>
          <a:xfrm rot="781895">
            <a:off x="4990448" y="3439445"/>
            <a:ext cx="1440749" cy="707886"/>
          </a:xfrm>
          <a:prstGeom prst="rect">
            <a:avLst/>
          </a:prstGeom>
        </p:spPr>
        <p:txBody>
          <a:bodyPr wrap="square">
            <a:spAutoFit/>
          </a:bodyPr>
          <a:lstStyle/>
          <a:p>
            <a:r>
              <a:rPr lang="lt-LT" sz="2000" b="1" dirty="0" smtClean="0">
                <a:solidFill>
                  <a:srgbClr val="C60A95"/>
                </a:solidFill>
                <a:latin typeface="Times New Roman" pitchFamily="18" charset="0"/>
                <a:cs typeface="Times New Roman" pitchFamily="18" charset="0"/>
              </a:rPr>
              <a:t>kas </a:t>
            </a:r>
            <a:r>
              <a:rPr lang="lt-LT" sz="2000" b="1" dirty="0">
                <a:solidFill>
                  <a:srgbClr val="C60A95"/>
                </a:solidFill>
                <a:latin typeface="Times New Roman" pitchFamily="18" charset="0"/>
                <a:cs typeface="Times New Roman" pitchFamily="18" charset="0"/>
              </a:rPr>
              <a:t>jiems atlieka.“</a:t>
            </a:r>
          </a:p>
        </p:txBody>
      </p:sp>
      <p:pic>
        <p:nvPicPr>
          <p:cNvPr id="7" name="Paveikslėlis 6" descr="Royalty Free RF Clip Art Illustration Of A Cute Blond Girl Resting On A Cloud With Hearts by BNP Design Studio"/>
          <p:cNvPicPr/>
          <p:nvPr/>
        </p:nvPicPr>
        <p:blipFill>
          <a:blip r:embed="rId4" cstate="print">
            <a:extLst>
              <a:ext uri="{BEBA8EAE-BF5A-486C-A8C5-ECC9F3942E4B}">
                <a14:imgProps xmlns:a14="http://schemas.microsoft.com/office/drawing/2010/main" xmlns="">
                  <a14:imgLayer r:embed="rId5">
                    <a14:imgEffect>
                      <a14:backgroundRemoval t="0" b="89286" l="0" r="100000"/>
                    </a14:imgEffect>
                  </a14:imgLayer>
                </a14:imgProps>
              </a:ext>
            </a:extLst>
          </a:blip>
          <a:srcRect b="10714"/>
          <a:stretch>
            <a:fillRect/>
          </a:stretch>
        </p:blipFill>
        <p:spPr bwMode="auto">
          <a:xfrm>
            <a:off x="467544" y="1556792"/>
            <a:ext cx="1428750" cy="1428750"/>
          </a:xfrm>
          <a:prstGeom prst="rect">
            <a:avLst/>
          </a:prstGeom>
          <a:noFill/>
          <a:ln w="9525">
            <a:noFill/>
            <a:miter lim="800000"/>
            <a:headEnd/>
            <a:tailEnd/>
          </a:ln>
        </p:spPr>
      </p:pic>
    </p:spTree>
    <p:extLst>
      <p:ext uri="{BB962C8B-B14F-4D97-AF65-F5344CB8AC3E}">
        <p14:creationId xmlns:p14="http://schemas.microsoft.com/office/powerpoint/2010/main" xmlns="" val="440066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332656"/>
            <a:ext cx="8435280" cy="6120680"/>
          </a:xfrm>
        </p:spPr>
        <p:txBody>
          <a:bodyPr/>
          <a:lstStyle/>
          <a:p>
            <a:pPr marL="0" indent="0" algn="just">
              <a:buNone/>
            </a:pPr>
            <a:r>
              <a:rPr lang="lt-LT" sz="2800" b="1" dirty="0" smtClean="0">
                <a:solidFill>
                  <a:schemeClr val="accent2"/>
                </a:solidFill>
                <a:latin typeface="Times New Roman" pitchFamily="18" charset="0"/>
                <a:cs typeface="Times New Roman" pitchFamily="18" charset="0"/>
              </a:rPr>
              <a:t>Jie </a:t>
            </a:r>
            <a:r>
              <a:rPr lang="lt-LT" sz="2800" b="1" dirty="0">
                <a:solidFill>
                  <a:schemeClr val="accent2"/>
                </a:solidFill>
                <a:latin typeface="Times New Roman" pitchFamily="18" charset="0"/>
                <a:cs typeface="Times New Roman" pitchFamily="18" charset="0"/>
              </a:rPr>
              <a:t>davė iš to, kas jiems atlieka, tai reiškia, kad jie davė tai, kas nebūtina pragyvenimui. Šių pinigų jiems netrūks</a:t>
            </a:r>
            <a:r>
              <a:rPr lang="lt-LT" sz="2800" b="1" dirty="0" smtClean="0">
                <a:solidFill>
                  <a:schemeClr val="accent2"/>
                </a:solidFill>
                <a:latin typeface="Times New Roman" pitchFamily="18" charset="0"/>
                <a:cs typeface="Times New Roman" pitchFamily="18" charset="0"/>
              </a:rPr>
              <a:t>.</a:t>
            </a:r>
          </a:p>
          <a:p>
            <a:endParaRPr lang="lt-LT" dirty="0">
              <a:solidFill>
                <a:schemeClr val="accent2"/>
              </a:solidFill>
            </a:endParaRPr>
          </a:p>
          <a:p>
            <a:endParaRPr lang="lt-LT" dirty="0" smtClean="0"/>
          </a:p>
          <a:p>
            <a:pPr marL="0" indent="0">
              <a:buNone/>
            </a:pPr>
            <a:endParaRPr lang="lt-LT" sz="2800" b="1" dirty="0" smtClean="0">
              <a:solidFill>
                <a:srgbClr val="7030A0"/>
              </a:solidFill>
              <a:latin typeface="Times New Roman" pitchFamily="18" charset="0"/>
              <a:cs typeface="Times New Roman" pitchFamily="18" charset="0"/>
            </a:endParaRPr>
          </a:p>
          <a:p>
            <a:pPr marL="0" indent="0">
              <a:buNone/>
            </a:pPr>
            <a:endParaRPr lang="en-US" sz="2800" b="1" dirty="0" smtClean="0">
              <a:solidFill>
                <a:schemeClr val="accent2"/>
              </a:solidFill>
              <a:latin typeface="Times New Roman" pitchFamily="18" charset="0"/>
              <a:cs typeface="Times New Roman" pitchFamily="18" charset="0"/>
            </a:endParaRPr>
          </a:p>
          <a:p>
            <a:pPr marL="0" indent="0">
              <a:buNone/>
            </a:pPr>
            <a:r>
              <a:rPr lang="lt-LT" sz="2800" b="1" dirty="0" smtClean="0">
                <a:solidFill>
                  <a:schemeClr val="accent2"/>
                </a:solidFill>
                <a:latin typeface="Times New Roman" pitchFamily="18" charset="0"/>
                <a:cs typeface="Times New Roman" pitchFamily="18" charset="0"/>
              </a:rPr>
              <a:t>O </a:t>
            </a:r>
            <a:r>
              <a:rPr lang="lt-LT" sz="2800" b="1" dirty="0">
                <a:solidFill>
                  <a:schemeClr val="accent2"/>
                </a:solidFill>
                <a:latin typeface="Times New Roman" pitchFamily="18" charset="0"/>
                <a:cs typeface="Times New Roman" pitchFamily="18" charset="0"/>
              </a:rPr>
              <a:t>ką padarė vargšė našlė? </a:t>
            </a:r>
            <a:endParaRPr lang="lt-LT" sz="2800" b="1" dirty="0" smtClean="0">
              <a:solidFill>
                <a:schemeClr val="accent2"/>
              </a:solidFill>
              <a:latin typeface="Times New Roman" pitchFamily="18" charset="0"/>
              <a:cs typeface="Times New Roman" pitchFamily="18" charset="0"/>
            </a:endParaRPr>
          </a:p>
          <a:p>
            <a:pPr marL="0" indent="0">
              <a:buNone/>
            </a:pPr>
            <a:r>
              <a:rPr lang="lt-LT" sz="2800" b="1" dirty="0" smtClean="0">
                <a:solidFill>
                  <a:schemeClr val="accent2"/>
                </a:solidFill>
                <a:latin typeface="Times New Roman" pitchFamily="18" charset="0"/>
                <a:cs typeface="Times New Roman" pitchFamily="18" charset="0"/>
              </a:rPr>
              <a:t>Jėzus </a:t>
            </a:r>
            <a:r>
              <a:rPr lang="lt-LT" sz="2800" b="1" dirty="0">
                <a:solidFill>
                  <a:schemeClr val="accent2"/>
                </a:solidFill>
                <a:latin typeface="Times New Roman" pitchFamily="18" charset="0"/>
                <a:cs typeface="Times New Roman" pitchFamily="18" charset="0"/>
              </a:rPr>
              <a:t>mums paaiškina:</a:t>
            </a:r>
          </a:p>
          <a:p>
            <a:pPr marL="0" indent="0">
              <a:buNone/>
            </a:pPr>
            <a:r>
              <a:rPr lang="lt-LT" sz="2800" b="1" dirty="0">
                <a:solidFill>
                  <a:schemeClr val="accent2"/>
                </a:solidFill>
                <a:latin typeface="Times New Roman" pitchFamily="18" charset="0"/>
                <a:cs typeface="Times New Roman" pitchFamily="18" charset="0"/>
              </a:rPr>
              <a:t>„O ji iš savo neturto įmetė viską, ką turėjo pragyvenimui.“</a:t>
            </a:r>
          </a:p>
          <a:p>
            <a:endParaRPr lang="lt-LT" dirty="0"/>
          </a:p>
        </p:txBody>
      </p:sp>
      <p:pic>
        <p:nvPicPr>
          <p:cNvPr id="4" name="Paveikslėlis 3" descr="Clipart Sack Of Gold Coins Royalty Free Vector Illustration by Pushkin"/>
          <p:cNvPicPr/>
          <p:nvPr/>
        </p:nvPicPr>
        <p:blipFill rotWithShape="1">
          <a:blip r:embed="rId2" cstate="print">
            <a:extLst>
              <a:ext uri="{BEBA8EAE-BF5A-486C-A8C5-ECC9F3942E4B}">
                <a14:imgProps xmlns:a14="http://schemas.microsoft.com/office/drawing/2010/main" xmlns="">
                  <a14:imgLayer r:embed="rId3">
                    <a14:imgEffect>
                      <a14:backgroundRemoval t="0" b="86400" l="0" r="100000"/>
                    </a14:imgEffect>
                  </a14:imgLayer>
                </a14:imgProps>
              </a:ext>
              <a:ext uri="{28A0092B-C50C-407E-A947-70E740481C1C}">
                <a14:useLocalDpi xmlns:a14="http://schemas.microsoft.com/office/drawing/2010/main" xmlns="" val="0"/>
              </a:ext>
            </a:extLst>
          </a:blip>
          <a:srcRect b="12000"/>
          <a:stretch/>
        </p:blipFill>
        <p:spPr bwMode="auto">
          <a:xfrm>
            <a:off x="3059832" y="1700808"/>
            <a:ext cx="2592287" cy="208823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893282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0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0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0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0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0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0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0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0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0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09.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1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2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2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2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3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3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3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3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3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3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3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3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3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4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4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4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4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4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4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4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4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4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5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5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5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5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15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5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5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58.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15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6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6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6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16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6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65.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66.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16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6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6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7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7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7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7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7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7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7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7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7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8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8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8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18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8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85.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86.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18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8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8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9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19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9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9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94.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19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9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19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19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19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20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0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02.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20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20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0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0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0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09.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21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1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1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1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2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2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2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2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2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2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2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3.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3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3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3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3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3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3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3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3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3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3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4.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24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4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4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4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4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4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4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4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4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49.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25.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25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5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5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5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54.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25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5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5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5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5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60.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6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6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6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6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6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6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6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6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6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7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7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7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7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7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7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7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7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7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7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8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8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8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28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8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85.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86.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28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8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8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9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9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9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9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9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9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9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9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9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9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0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0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0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30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0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0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0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0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0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30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1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1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31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1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1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1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2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2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23.xml><?xml version="1.0" encoding="utf-8"?>
<p:tagLst xmlns:a="http://schemas.openxmlformats.org/drawingml/2006/main" xmlns:r="http://schemas.openxmlformats.org/officeDocument/2006/relationships" xmlns:p="http://schemas.openxmlformats.org/presentationml/2006/main">
  <p:tag name="CHOICESCOUNT" val="3"/>
  <p:tag name="CORRECTANSWER" val="3"/>
</p:tagLst>
</file>

<file path=ppt/tags/tag324.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25.xml><?xml version="1.0" encoding="utf-8"?>
<p:tagLst xmlns:a="http://schemas.openxmlformats.org/drawingml/2006/main" xmlns:r="http://schemas.openxmlformats.org/officeDocument/2006/relationships" xmlns:p="http://schemas.openxmlformats.org/presentationml/2006/main">
  <p:tag name="CHOICESCOUNT" val="2"/>
  <p:tag name="CORRECTANSWER" val="2"/>
</p:tagLst>
</file>

<file path=ppt/tags/tag326.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27.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328.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29.xml><?xml version="1.0" encoding="utf-8"?>
<p:tagLst xmlns:a="http://schemas.openxmlformats.org/drawingml/2006/main" xmlns:r="http://schemas.openxmlformats.org/officeDocument/2006/relationships" xmlns:p="http://schemas.openxmlformats.org/presentationml/2006/main">
  <p:tag name="CHOICESCOUNT" val="4"/>
  <p:tag name="CORRECTANSWER" val="4"/>
</p:tagLst>
</file>

<file path=ppt/tags/tag3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30.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31.xml><?xml version="1.0" encoding="utf-8"?>
<p:tagLst xmlns:a="http://schemas.openxmlformats.org/drawingml/2006/main" xmlns:r="http://schemas.openxmlformats.org/officeDocument/2006/relationships" xmlns:p="http://schemas.openxmlformats.org/presentationml/2006/main">
  <p:tag name="CORRECTANSWER" val="2"/>
  <p:tag name="CHOICESCOUNT" val="2"/>
</p:tagLst>
</file>

<file path=ppt/tags/tag332.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33.xml><?xml version="1.0" encoding="utf-8"?>
<p:tagLst xmlns:a="http://schemas.openxmlformats.org/drawingml/2006/main" xmlns:r="http://schemas.openxmlformats.org/officeDocument/2006/relationships" xmlns:p="http://schemas.openxmlformats.org/presentationml/2006/main">
  <p:tag name="CHOICESCOUNT" val="2"/>
  <p:tag name="CORRECTANSWER" val="1"/>
</p:tagLst>
</file>

<file path=ppt/tags/tag334.xml><?xml version="1.0" encoding="utf-8"?>
<p:tagLst xmlns:a="http://schemas.openxmlformats.org/drawingml/2006/main" xmlns:r="http://schemas.openxmlformats.org/officeDocument/2006/relationships" xmlns:p="http://schemas.openxmlformats.org/presentationml/2006/main">
  <p:tag name="SHAPETYPE" val="AnswerIndicator"/>
</p:tagLst>
</file>

<file path=ppt/tags/tag335.xml><?xml version="1.0" encoding="utf-8"?>
<p:tagLst xmlns:a="http://schemas.openxmlformats.org/drawingml/2006/main" xmlns:r="http://schemas.openxmlformats.org/officeDocument/2006/relationships" xmlns:p="http://schemas.openxmlformats.org/presentationml/2006/main">
  <p:tag name="CHOICESCOUNT" val="3"/>
</p:tagLst>
</file>

<file path=ppt/tags/tag3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9.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42.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4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4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4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4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4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52.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5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5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5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5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5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6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6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6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6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6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6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6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6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7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7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7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7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7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7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7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7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1.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2.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3.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4.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7.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88.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8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9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9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9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9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98.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99.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heme/theme1.xml><?xml version="1.0" encoding="utf-8"?>
<a:theme xmlns:a="http://schemas.openxmlformats.org/drawingml/2006/main" name="Оформление по умолчанию">
  <a:themeElements>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Layout>
  <Type>MultipleChoice</Type>
  <ChoicesCount>2</ChoicesCount>
  <Orientation>Left</Orientation>
</Layout>
</file>

<file path=customXml/item10.xml><?xml version="1.0" encoding="utf-8"?>
<Layout>
  <Type>MultipleChoice</Type>
  <ChoicesCount>2</ChoicesCount>
  <Orientation>Left</Orientation>
</Layout>
</file>

<file path=customXml/item100.xml><?xml version="1.0" encoding="utf-8"?>
<Layout>
  <Type>MultipleChoice</Type>
  <ChoicesCount>3</ChoicesCount>
  <Orientation>Right</Orientation>
</Layout>
</file>

<file path=customXml/item101.xml><?xml version="1.0" encoding="utf-8"?>
<Layout>
  <Type>MultipleChoice</Type>
  <ChoicesCount>3</ChoicesCount>
  <Orientation>Right</Orientation>
</Layout>
</file>

<file path=customXml/item102.xml><?xml version="1.0" encoding="utf-8"?>
<Layout>
  <Type>MultipleChoice</Type>
  <ChoicesCount>3</ChoicesCount>
  <Orientation>Bottom</Orientation>
</Layout>
</file>

<file path=customXml/item103.xml><?xml version="1.0" encoding="utf-8"?>
<Layout>
  <Type>Drawing</Type>
  <ChoicesCount>0</ChoicesCount>
  <Orientation>Bottom</Orientation>
</Layout>
</file>

<file path=customXml/item104.xml><?xml version="1.0" encoding="utf-8"?>
<Layout>
  <Type>MultipleChoice</Type>
  <ChoicesCount>3</ChoicesCount>
  <Orientation>Left</Orientation>
</Layout>
</file>

<file path=customXml/item105.xml><?xml version="1.0" encoding="utf-8"?>
<Layout>
  <Type>MultipleChoice</Type>
  <ChoicesCount>3</ChoicesCount>
  <Orientation>Left</Orientation>
</Layout>
</file>

<file path=customXml/item106.xml><?xml version="1.0" encoding="utf-8"?>
<Layout>
  <Type>MultipleChoice</Type>
  <ChoicesCount>3</ChoicesCount>
  <Orientation>Left</Orientation>
</Layout>
</file>

<file path=customXml/item107.xml><?xml version="1.0" encoding="utf-8"?>
<Layout>
  <Type>MultipleChoice</Type>
  <ChoicesCount>3</ChoicesCount>
  <Orientation>Left</Orientation>
</Layout>
</file>

<file path=customXml/item108.xml><?xml version="1.0" encoding="utf-8"?>
<Layout>
  <Type>Drawing</Type>
  <ChoicesCount>0</ChoicesCount>
  <Orientation>TopVertical</Orientation>
</Layout>
</file>

<file path=customXml/item109.xml><?xml version="1.0" encoding="utf-8"?>
<Layout>
  <Type>MultipleChoice</Type>
  <ChoicesCount>4</ChoicesCount>
  <Orientation>Left</Orientation>
</Layout>
</file>

<file path=customXml/item11.xml><?xml version="1.0" encoding="utf-8"?>
<Layout>
  <Type>MultipleChoice</Type>
  <ChoicesCount>3</ChoicesCount>
  <Orientation>TopStacked</Orientation>
</Layout>
</file>

<file path=customXml/item110.xml><?xml version="1.0" encoding="utf-8"?>
<Layout>
  <Type>MultipleChoice</Type>
  <ChoicesCount>3</ChoicesCount>
  <Orientation>Left</Orientation>
</Layout>
</file>

<file path=customXml/item111.xml><?xml version="1.0" encoding="utf-8"?>
<Layout>
  <Type>MultipleChoice</Type>
  <ChoicesCount>2</ChoicesCount>
  <Orientation>Left</Orientation>
</Layout>
</file>

<file path=customXml/item112.xml><?xml version="1.0" encoding="utf-8"?>
<Layout>
  <Type>MultipleChoice</Type>
  <ChoicesCount>3</ChoicesCount>
  <Orientation>Left</Orientation>
</Layout>
</file>

<file path=customXml/item113.xml><?xml version="1.0" encoding="utf-8"?>
<Layout>
  <Type>Drawing</Type>
  <ChoicesCount>0</ChoicesCount>
  <Orientation>Right</Orientation>
</Layout>
</file>

<file path=customXml/item114.xml><?xml version="1.0" encoding="utf-8"?>
<Layout>
  <Type>MultipleChoice</Type>
  <ChoicesCount>4</ChoicesCount>
  <Orientation>Left</Orientation>
</Layout>
</file>

<file path=customXml/item115.xml><?xml version="1.0" encoding="utf-8"?>
<Layout>
  <Type>MultipleChoice</Type>
  <ChoicesCount>4</ChoicesCount>
  <Orientation>Left</Orientation>
</Layout>
</file>

<file path=customXml/item116.xml><?xml version="1.0" encoding="utf-8"?>
<Layout>
  <Type>MultipleChoice</Type>
  <ChoicesCount>2</ChoicesCount>
  <Orientation>Left</Orientation>
</Layout>
</file>

<file path=customXml/item117.xml><?xml version="1.0" encoding="utf-8"?>
<Layout>
  <Type>MultipleChoice</Type>
  <ChoicesCount>3</ChoicesCount>
  <Orientation>Left</Orientation>
</Layout>
</file>

<file path=customXml/item118.xml><?xml version="1.0" encoding="utf-8"?>
<Layout>
  <Type>MultipleChoice</Type>
  <ChoicesCount>2</ChoicesCount>
  <Orientation>Right</Orientation>
</Layout>
</file>

<file path=customXml/item119.xml><?xml version="1.0" encoding="utf-8"?>
<Layout>
  <Type>Drawing</Type>
  <ChoicesCount>0</ChoicesCount>
  <Orientation>TopVertical</Orientation>
</Layout>
</file>

<file path=customXml/item12.xml><?xml version="1.0" encoding="utf-8"?>
<Layout>
  <Type>MultipleChoice</Type>
  <ChoicesCount>4</ChoicesCount>
  <Orientation>TopVertical</Orientation>
</Layout>
</file>

<file path=customXml/item120.xml><?xml version="1.0" encoding="utf-8"?>
<Layout>
  <Type>MultipleChoice</Type>
  <ChoicesCount>3</ChoicesCount>
  <Orientation>Bottom</Orientation>
</Layout>
</file>

<file path=customXml/item121.xml><?xml version="1.0" encoding="utf-8"?>
<Layout>
  <Type>MultipleChoice</Type>
  <ChoicesCount>3</ChoicesCount>
  <Orientation>TopVertical</Orientation>
</Layout>
</file>

<file path=customXml/item122.xml><?xml version="1.0" encoding="utf-8"?>
<Layout>
  <Type>MultipleChoice</Type>
  <ChoicesCount>8</ChoicesCount>
  <Orientation>Left</Orientation>
</Layout>
</file>

<file path=customXml/item123.xml><?xml version="1.0" encoding="utf-8"?>
<Layout>
  <Type>MultipleChoice</Type>
  <ChoicesCount>2</ChoicesCount>
  <Orientation>Left</Orientation>
</Layout>
</file>

<file path=customXml/item124.xml><?xml version="1.0" encoding="utf-8"?>
<Layout>
  <Type>MultipleChoice</Type>
  <ChoicesCount>3</ChoicesCount>
  <Orientation>Left</Orientation>
</Layout>
</file>

<file path=customXml/item13.xml><?xml version="1.0" encoding="utf-8"?>
<Layout>
  <Type>MultipleChoice</Type>
  <ChoicesCount>2</ChoicesCount>
  <Orientation>Left</Orientation>
</Layout>
</file>

<file path=customXml/item14.xml><?xml version="1.0" encoding="utf-8"?>
<Layout>
  <Type>MultipleChoice</Type>
  <ChoicesCount>3</ChoicesCount>
  <Orientation>Left</Orientation>
</Layout>
</file>

<file path=customXml/item15.xml><?xml version="1.0" encoding="utf-8"?>
<Layout>
  <Type>MultipleChoice</Type>
  <ChoicesCount>3</ChoicesCount>
  <Orientation>Bottom</Orientation>
</Layout>
</file>

<file path=customXml/item16.xml><?xml version="1.0" encoding="utf-8"?>
<Layout>
  <Type>MultipleChoice</Type>
  <ChoicesCount>3</ChoicesCount>
  <Orientation>Left</Orientation>
</Layout>
</file>

<file path=customXml/item17.xml><?xml version="1.0" encoding="utf-8"?>
<Layout>
  <Type>MultipleChoice</Type>
  <ChoicesCount>4</ChoicesCount>
  <Orientation>Left</Orientation>
</Layout>
</file>

<file path=customXml/item18.xml><?xml version="1.0" encoding="utf-8"?>
<Layout>
  <Type>MultipleChoice</Type>
  <ChoicesCount>3</ChoicesCount>
  <Orientation>Left</Orientation>
</Layout>
</file>

<file path=customXml/item19.xml><?xml version="1.0" encoding="utf-8"?>
<Layout>
  <Type>MultipleChoice</Type>
  <ChoicesCount>2</ChoicesCount>
  <Orientation>Right</Orientation>
</Layout>
</file>

<file path=customXml/item2.xml><?xml version="1.0" encoding="utf-8"?>
<Layout>
  <Type>MultipleChoice</Type>
  <ChoicesCount>2</ChoicesCount>
  <Orientation>TopVertical</Orientation>
</Layout>
</file>

<file path=customXml/item20.xml><?xml version="1.0" encoding="utf-8"?>
<Layout>
  <Type>Drawing</Type>
  <ChoicesCount>0</ChoicesCount>
  <Orientation>TopVertical</Orientation>
</Layout>
</file>

<file path=customXml/item21.xml><?xml version="1.0" encoding="utf-8"?>
<Layout>
  <Type>MultipleChoice</Type>
  <ChoicesCount>4</ChoicesCount>
  <Orientation>Left</Orientation>
</Layout>
</file>

<file path=customXml/item22.xml><?xml version="1.0" encoding="utf-8"?>
<Layout>
  <Type>MultipleChoice</Type>
  <ChoicesCount>3</ChoicesCount>
  <Orientation>Top</Orientation>
</Layout>
</file>

<file path=customXml/item23.xml><?xml version="1.0" encoding="utf-8"?>
<Layout>
  <Type>YesNo</Type>
  <ChoicesCount>2</ChoicesCount>
  <Orientation>TopVertical</Orientation>
</Layout>
</file>

<file path=customXml/item24.xml><?xml version="1.0" encoding="utf-8"?>
<Layout>
  <Type>MultipleChoice</Type>
  <ChoicesCount>4</ChoicesCount>
  <Orientation>Bottom</Orientation>
</Layout>
</file>

<file path=customXml/item25.xml><?xml version="1.0" encoding="utf-8"?>
<Layout>
  <Type>MultipleChoice</Type>
  <ChoicesCount>3</ChoicesCount>
  <Orientation>Left</Orientation>
</Layout>
</file>

<file path=customXml/item26.xml><?xml version="1.0" encoding="utf-8"?>
<Layout>
  <Type>MultipleChoice</Type>
  <ChoicesCount>3</ChoicesCount>
  <Orientation>Left</Orientation>
</Layout>
</file>

<file path=customXml/item27.xml><?xml version="1.0" encoding="utf-8"?>
<Layout>
  <Type>MultipleChoice</Type>
  <ChoicesCount>3</ChoicesCount>
  <Orientation>Bottom</Orientation>
</Layout>
</file>

<file path=customXml/item28.xml><?xml version="1.0" encoding="utf-8"?>
<Layout>
  <Type>MultipleChoice</Type>
  <ChoicesCount>2</ChoicesCount>
  <Orientation>Left</Orientation>
</Layout>
</file>

<file path=customXml/item29.xml><?xml version="1.0" encoding="utf-8"?>
<Layout>
  <Type>MultipleChoice</Type>
  <ChoicesCount>3</ChoicesCount>
  <Orientation>Left</Orientation>
</Layout>
</file>

<file path=customXml/item3.xml><?xml version="1.0" encoding="utf-8"?>
<Layout>
  <Type>MultipleChoice</Type>
  <ChoicesCount>2</ChoicesCount>
  <Orientation>Left</Orientation>
</Layout>
</file>

<file path=customXml/item30.xml><?xml version="1.0" encoding="utf-8"?>
<Layout>
  <Type>MultipleChoice</Type>
  <ChoicesCount>3</ChoicesCount>
  <Orientation>Top</Orientation>
</Layout>
</file>

<file path=customXml/item31.xml><?xml version="1.0" encoding="utf-8"?>
<Layout>
  <Type>MultipleChoice</Type>
  <ChoicesCount>3</ChoicesCount>
  <Orientation>Left</Orientation>
</Layout>
</file>

<file path=customXml/item32.xml><?xml version="1.0" encoding="utf-8"?>
<Layout>
  <Type>MultipleChoice</Type>
  <ChoicesCount>3</ChoicesCount>
  <Orientation>Left</Orientation>
</Layout>
</file>

<file path=customXml/item33.xml><?xml version="1.0" encoding="utf-8"?>
<Layout>
  <Type>MultipleChoice</Type>
  <ChoicesCount>3</ChoicesCount>
  <Orientation>TopVertical</Orientation>
</Layout>
</file>

<file path=customXml/item34.xml><?xml version="1.0" encoding="utf-8"?>
<Layout>
  <Type>MultipleChoice</Type>
  <ChoicesCount>3</ChoicesCount>
  <Orientation>Left</Orientation>
</Layout>
</file>

<file path=customXml/item35.xml><?xml version="1.0" encoding="utf-8"?>
<Layout>
  <Type>MultipleChoice</Type>
  <ChoicesCount>3</ChoicesCount>
  <Orientation>Right</Orientation>
</Layout>
</file>

<file path=customXml/item36.xml><?xml version="1.0" encoding="utf-8"?>
<Layout>
  <Type>MultipleChoice</Type>
  <ChoicesCount>3</ChoicesCount>
  <Orientation>Left</Orientation>
</Layout>
</file>

<file path=customXml/item37.xml><?xml version="1.0" encoding="utf-8"?>
<Layout>
  <Type>Drawing</Type>
  <ChoicesCount>0</ChoicesCount>
  <Orientation>Left</Orientation>
</Layout>
</file>

<file path=customXml/item38.xml><?xml version="1.0" encoding="utf-8"?>
<Layout>
  <Type>MultipleChoice</Type>
  <ChoicesCount>3</ChoicesCount>
  <Orientation>TopVertical</Orientation>
</Layout>
</file>

<file path=customXml/item39.xml><?xml version="1.0" encoding="utf-8"?>
<Layout>
  <Type>Drawing</Type>
  <ChoicesCount>0</ChoicesCount>
  <Orientation>TopVertical</Orientation>
</Layout>
</file>

<file path=customXml/item4.xml><?xml version="1.0" encoding="utf-8"?>
<Layout>
  <Type>MultipleChoice</Type>
  <ChoicesCount>2</ChoicesCount>
  <Orientation>TopStacked</Orientation>
</Layout>
</file>

<file path=customXml/item40.xml><?xml version="1.0" encoding="utf-8"?>
<Layout>
  <Type>MultipleChoice</Type>
  <ChoicesCount>2</ChoicesCount>
  <Orientation>Right</Orientation>
</Layout>
</file>

<file path=customXml/item41.xml><?xml version="1.0" encoding="utf-8"?>
<Layout>
  <Type>MultipleChoice</Type>
  <ChoicesCount>3</ChoicesCount>
  <Orientation>Right</Orientation>
</Layout>
</file>

<file path=customXml/item42.xml><?xml version="1.0" encoding="utf-8"?>
<Layout>
  <Type>YesNo</Type>
  <ChoicesCount>2</ChoicesCount>
  <Orientation>Right</Orientation>
</Layout>
</file>

<file path=customXml/item43.xml><?xml version="1.0" encoding="utf-8"?>
<Layout>
  <Type>MultipleChoice</Type>
  <ChoicesCount>3</ChoicesCount>
  <Orientation>Left</Orientation>
</Layout>
</file>

<file path=customXml/item44.xml><?xml version="1.0" encoding="utf-8"?>
<Layout>
  <Type>MultipleChoice</Type>
  <ChoicesCount>4</ChoicesCount>
  <Orientation>Right</Orientation>
</Layout>
</file>

<file path=customXml/item45.xml><?xml version="1.0" encoding="utf-8"?>
<Layout>
  <Type>Drawing</Type>
  <ChoicesCount>0</ChoicesCount>
  <Orientation>TopVertical</Orientation>
</Layout>
</file>

<file path=customXml/item46.xml><?xml version="1.0" encoding="utf-8"?>
<Layout>
  <Type>MultipleChoice</Type>
  <ChoicesCount>3</ChoicesCount>
  <Orientation>Top</Orientation>
</Layout>
</file>

<file path=customXml/item47.xml><?xml version="1.0" encoding="utf-8"?>
<Layout>
  <Type>MultipleChoice</Type>
  <ChoicesCount>3</ChoicesCount>
  <Orientation>Bottom</Orientation>
</Layout>
</file>

<file path=customXml/item48.xml><?xml version="1.0" encoding="utf-8"?>
<Layout>
  <Type>MultipleChoice</Type>
  <ChoicesCount>3</ChoicesCount>
  <Orientation>Bottom</Orientation>
</Layout>
</file>

<file path=customXml/item49.xml><?xml version="1.0" encoding="utf-8"?>
<Layout>
  <Type>MultipleChoice</Type>
  <ChoicesCount>3</ChoicesCount>
  <Orientation>Right</Orientation>
</Layout>
</file>

<file path=customXml/item5.xml><?xml version="1.0" encoding="utf-8"?>
<Layout>
  <Type>Drawing</Type>
  <ChoicesCount>0</ChoicesCount>
  <Orientation>TopVertical</Orientation>
</Layout>
</file>

<file path=customXml/item50.xml><?xml version="1.0" encoding="utf-8"?>
<Layout>
  <Type>MultipleChoice</Type>
  <ChoicesCount>3</ChoicesCount>
  <Orientation>Right</Orientation>
</Layout>
</file>

<file path=customXml/item51.xml><?xml version="1.0" encoding="utf-8"?>
<Layout>
  <Type>MultipleChoice</Type>
  <ChoicesCount>2</ChoicesCount>
  <Orientation>Right</Orientation>
</Layout>
</file>

<file path=customXml/item52.xml><?xml version="1.0" encoding="utf-8"?>
<Layout>
  <Type>MultipleChoice</Type>
  <ChoicesCount>3</ChoicesCount>
  <Orientation>Left</Orientation>
</Layout>
</file>

<file path=customXml/item53.xml><?xml version="1.0" encoding="utf-8"?>
<Layout>
  <Type>MultipleChoice</Type>
  <ChoicesCount>4</ChoicesCount>
  <Orientation>Left</Orientation>
</Layout>
</file>

<file path=customXml/item54.xml><?xml version="1.0" encoding="utf-8"?>
<Layout>
  <Type>MultipleChoice</Type>
  <ChoicesCount>2</ChoicesCount>
  <Orientation>Left</Orientation>
</Layout>
</file>

<file path=customXml/item55.xml><?xml version="1.0" encoding="utf-8"?>
<Layout>
  <Type>MultipleChoice</Type>
  <ChoicesCount>2</ChoicesCount>
  <Orientation>Left</Orientation>
</Layout>
</file>

<file path=customXml/item56.xml><?xml version="1.0" encoding="utf-8"?>
<Layout>
  <Type>MultipleChoice</Type>
  <ChoicesCount>3</ChoicesCount>
  <Orientation>Left</Orientation>
</Layout>
</file>

<file path=customXml/item57.xml><?xml version="1.0" encoding="utf-8"?>
<Layout>
  <Type>MultipleChoice</Type>
  <ChoicesCount>3</ChoicesCount>
  <Orientation>Left</Orientation>
</Layout>
</file>

<file path=customXml/item58.xml><?xml version="1.0" encoding="utf-8"?>
<Layout>
  <Type>MultipleChoice</Type>
  <ChoicesCount>4</ChoicesCount>
  <Orientation>TopStacked</Orientation>
</Layout>
</file>

<file path=customXml/item59.xml><?xml version="1.0" encoding="utf-8"?>
<Layout>
  <Type>MultipleChoice</Type>
  <ChoicesCount>2</ChoicesCount>
  <Orientation>Right</Orientation>
</Layout>
</file>

<file path=customXml/item6.xml><?xml version="1.0" encoding="utf-8"?>
<Layout>
  <Type>MultipleChoice</Type>
  <ChoicesCount>3</ChoicesCount>
  <Orientation>Left</Orientation>
</Layout>
</file>

<file path=customXml/item60.xml><?xml version="1.0" encoding="utf-8"?>
<Layout>
  <Type>MultipleChoice</Type>
  <ChoicesCount>3</ChoicesCount>
  <Orientation>Left</Orientation>
</Layout>
</file>

<file path=customXml/item61.xml><?xml version="1.0" encoding="utf-8"?>
<Layout>
  <Type>Drawing</Type>
  <ChoicesCount>0</ChoicesCount>
  <Orientation>Left</Orientation>
</Layout>
</file>

<file path=customXml/item62.xml><?xml version="1.0" encoding="utf-8"?>
<Layout>
  <Type>MultipleChoice</Type>
  <ChoicesCount>3</ChoicesCount>
  <Orientation>Left</Orientation>
</Layout>
</file>

<file path=customXml/item63.xml><?xml version="1.0" encoding="utf-8"?>
<Layout>
  <Type>MultipleChoice</Type>
  <ChoicesCount>4</ChoicesCount>
  <Orientation>Top</Orientation>
</Layout>
</file>

<file path=customXml/item64.xml><?xml version="1.0" encoding="utf-8"?>
<Layout>
  <Type>MultipleChoice</Type>
  <ChoicesCount>3</ChoicesCount>
  <Orientation>Top</Orientation>
</Layout>
</file>

<file path=customXml/item65.xml><?xml version="1.0" encoding="utf-8"?>
<Layout>
  <Type>Drawing</Type>
  <ChoicesCount>0</ChoicesCount>
  <Orientation>TopVertical</Orientation>
</Layout>
</file>

<file path=customXml/item66.xml><?xml version="1.0" encoding="utf-8"?>
<Layout>
  <Type>MultipleChoice</Type>
  <ChoicesCount>2</ChoicesCount>
  <Orientation>Right</Orientation>
</Layout>
</file>

<file path=customXml/item67.xml><?xml version="1.0" encoding="utf-8"?>
<Layout>
  <Type>YesNo</Type>
  <ChoicesCount>2</ChoicesCount>
  <Orientation>Top</Orientation>
</Layout>
</file>

<file path=customXml/item68.xml><?xml version="1.0" encoding="utf-8"?>
<Layout>
  <Type>MultipleChoice</Type>
  <ChoicesCount>3</ChoicesCount>
  <Orientation>Left</Orientation>
</Layout>
</file>

<file path=customXml/item69.xml><?xml version="1.0" encoding="utf-8"?>
<Layout>
  <Type>MultipleChoice</Type>
  <ChoicesCount>3</ChoicesCount>
  <Orientation>Left</Orientation>
</Layout>
</file>

<file path=customXml/item7.xml><?xml version="1.0" encoding="utf-8"?>
<Layout>
  <Type>MultipleChoice</Type>
  <ChoicesCount>3</ChoicesCount>
  <Orientation>Top</Orientation>
</Layout>
</file>

<file path=customXml/item70.xml><?xml version="1.0" encoding="utf-8"?>
<Layout>
  <Type>MultipleChoice</Type>
  <ChoicesCount>3</ChoicesCount>
  <Orientation>Left</Orientation>
</Layout>
</file>

<file path=customXml/item71.xml><?xml version="1.0" encoding="utf-8"?>
<Layout>
  <Type>MultipleChoice</Type>
  <ChoicesCount>3</ChoicesCount>
  <Orientation>Left</Orientation>
</Layout>
</file>

<file path=customXml/item72.xml><?xml version="1.0" encoding="utf-8"?>
<Layout>
  <Type>MultipleChoice</Type>
  <ChoicesCount>2</ChoicesCount>
  <Orientation>TopVertical</Orientation>
</Layout>
</file>

<file path=customXml/item73.xml><?xml version="1.0" encoding="utf-8"?>
<Layout>
  <Type>MultipleChoice</Type>
  <ChoicesCount>4</ChoicesCount>
  <Orientation>TopStacked</Orientation>
</Layout>
</file>

<file path=customXml/item74.xml><?xml version="1.0" encoding="utf-8"?>
<Layout>
  <Type>MultipleChoice</Type>
  <ChoicesCount>2</ChoicesCount>
  <Orientation>Left</Orientation>
</Layout>
</file>

<file path=customXml/item75.xml><?xml version="1.0" encoding="utf-8"?>
<Layout>
  <Type>MultipleChoice</Type>
  <ChoicesCount>3</ChoicesCount>
  <Orientation>Left</Orientation>
</Layout>
</file>

<file path=customXml/item76.xml><?xml version="1.0" encoding="utf-8"?>
<Layout>
  <Type>MultipleChoice</Type>
  <ChoicesCount>4</ChoicesCount>
  <Orientation>TopStacked</Orientation>
</Layout>
</file>

<file path=customXml/item77.xml><?xml version="1.0" encoding="utf-8"?>
<Layout>
  <Type>MultipleChoice</Type>
  <ChoicesCount>3</ChoicesCount>
  <Orientation>Left</Orientation>
</Layout>
</file>

<file path=customXml/item78.xml><?xml version="1.0" encoding="utf-8"?>
<Layout>
  <Type>MultipleChoice</Type>
  <ChoicesCount>2</ChoicesCount>
  <Orientation>Left</Orientation>
</Layout>
</file>

<file path=customXml/item79.xml><?xml version="1.0" encoding="utf-8"?>
<Layout>
  <Type>MultipleChoice</Type>
  <ChoicesCount>2</ChoicesCount>
  <Orientation>Bottom</Orientation>
</Layout>
</file>

<file path=customXml/item8.xml><?xml version="1.0" encoding="utf-8"?>
<Layout>
  <Type>MultipleChoice</Type>
  <ChoicesCount>3</ChoicesCount>
  <Orientation>Right</Orientation>
</Layout>
</file>

<file path=customXml/item80.xml><?xml version="1.0" encoding="utf-8"?>
<Layout>
  <Type>MultipleChoice</Type>
  <ChoicesCount>3</ChoicesCount>
  <Orientation>Left</Orientation>
</Layout>
</file>

<file path=customXml/item81.xml><?xml version="1.0" encoding="utf-8"?>
<Layout>
  <Type>MultipleChoice</Type>
  <ChoicesCount>3</ChoicesCount>
  <Orientation>Left</Orientation>
</Layout>
</file>

<file path=customXml/item82.xml><?xml version="1.0" encoding="utf-8"?>
<Layout>
  <Type>MultipleChoice</Type>
  <ChoicesCount>2</ChoicesCount>
  <Orientation>Left</Orientation>
</Layout>
</file>

<file path=customXml/item83.xml><?xml version="1.0" encoding="utf-8"?>
<Layout>
  <Type>MultipleChoice</Type>
  <ChoicesCount>5</ChoicesCount>
  <Orientation>Left</Orientation>
</Layout>
</file>

<file path=customXml/item84.xml><?xml version="1.0" encoding="utf-8"?>
<Layout>
  <Type>MultipleChoice</Type>
  <ChoicesCount>4</ChoicesCount>
  <Orientation>Left</Orientation>
</Layout>
</file>

<file path=customXml/item85.xml><?xml version="1.0" encoding="utf-8"?>
<Layout>
  <Type>MultipleChoice</Type>
  <ChoicesCount>2</ChoicesCount>
  <Orientation>Left</Orientation>
</Layout>
</file>

<file path=customXml/item86.xml><?xml version="1.0" encoding="utf-8"?>
<Layout>
  <Type>MultipleChoice</Type>
  <ChoicesCount>3</ChoicesCount>
  <Orientation>Left</Orientation>
</Layout>
</file>

<file path=customXml/item87.xml><?xml version="1.0" encoding="utf-8"?>
<Layout>
  <Type>MultipleChoice</Type>
  <ChoicesCount>4</ChoicesCount>
  <Orientation>Bottom</Orientation>
</Layout>
</file>

<file path=customXml/item88.xml><?xml version="1.0" encoding="utf-8"?>
<Layout>
  <Type>MultipleChoice</Type>
  <ChoicesCount>3</ChoicesCount>
  <Orientation>Bottom</Orientation>
</Layout>
</file>

<file path=customXml/item89.xml><?xml version="1.0" encoding="utf-8"?>
<Layout>
  <Type>MultipleChoice</Type>
  <ChoicesCount>3</ChoicesCount>
  <Orientation>TopStacked</Orientation>
</Layout>
</file>

<file path=customXml/item9.xml><?xml version="1.0" encoding="utf-8"?>
<Layout>
  <Type>MultipleChoice</Type>
  <ChoicesCount>4</ChoicesCount>
  <Orientation>Left</Orientation>
</Layout>
</file>

<file path=customXml/item90.xml><?xml version="1.0" encoding="utf-8"?>
<Layout>
  <Type>MultipleChoice</Type>
  <ChoicesCount>3</ChoicesCount>
  <Orientation>Left</Orientation>
</Layout>
</file>

<file path=customXml/item91.xml><?xml version="1.0" encoding="utf-8"?>
<Layout>
  <Type>MultipleChoice</Type>
  <ChoicesCount>2</ChoicesCount>
  <Orientation>Right</Orientation>
</Layout>
</file>

<file path=customXml/item92.xml><?xml version="1.0" encoding="utf-8"?>
<Layout>
  <Type>MultipleChoice</Type>
  <ChoicesCount>3</ChoicesCount>
  <Orientation>Right</Orientation>
</Layout>
</file>

<file path=customXml/item93.xml><?xml version="1.0" encoding="utf-8"?>
<Layout>
  <Type>MultipleChoice</Type>
  <ChoicesCount>3</ChoicesCount>
  <Orientation>Left</Orientation>
</Layout>
</file>

<file path=customXml/item94.xml><?xml version="1.0" encoding="utf-8"?>
<Layout>
  <Type>MultipleChoice</Type>
  <ChoicesCount>3</ChoicesCount>
  <Orientation>Left</Orientation>
</Layout>
</file>

<file path=customXml/item95.xml><?xml version="1.0" encoding="utf-8"?>
<Layout>
  <Type>MultipleChoice</Type>
  <ChoicesCount>4</ChoicesCount>
  <Orientation>Right</Orientation>
</Layout>
</file>

<file path=customXml/item96.xml><?xml version="1.0" encoding="utf-8"?>
<Layout>
  <Type>YesNo</Type>
  <ChoicesCount>2</ChoicesCount>
  <Orientation>Left</Orientation>
</Layout>
</file>

<file path=customXml/item97.xml><?xml version="1.0" encoding="utf-8"?>
<Layout>
  <Type>Drawing</Type>
  <ChoicesCount>0</ChoicesCount>
  <Orientation>Left</Orientation>
</Layout>
</file>

<file path=customXml/item98.xml><?xml version="1.0" encoding="utf-8"?>
<Layout>
  <Type>MultipleChoice</Type>
  <ChoicesCount>3</ChoicesCount>
  <Orientation>TopStacked</Orientation>
</Layout>
</file>

<file path=customXml/item99.xml><?xml version="1.0" encoding="utf-8"?>
<Layout>
  <Type>MultipleChoice</Type>
  <ChoicesCount>3</ChoicesCount>
  <Orientation>TopStacked</Orientation>
</Layout>
</file>

<file path=customXml/itemProps1.xml><?xml version="1.0" encoding="utf-8"?>
<ds:datastoreItem xmlns:ds="http://schemas.openxmlformats.org/officeDocument/2006/customXml" ds:itemID="{9E0BAD53-FA41-43F9-8508-B8D1030821F4}">
  <ds:schemaRefs/>
</ds:datastoreItem>
</file>

<file path=customXml/itemProps10.xml><?xml version="1.0" encoding="utf-8"?>
<ds:datastoreItem xmlns:ds="http://schemas.openxmlformats.org/officeDocument/2006/customXml" ds:itemID="{AD74C24A-22D1-43E5-92D5-08B1FD61C973}">
  <ds:schemaRefs/>
</ds:datastoreItem>
</file>

<file path=customXml/itemProps100.xml><?xml version="1.0" encoding="utf-8"?>
<ds:datastoreItem xmlns:ds="http://schemas.openxmlformats.org/officeDocument/2006/customXml" ds:itemID="{2A9613B4-B8B5-4576-A5FA-52C08385B844}">
  <ds:schemaRefs/>
</ds:datastoreItem>
</file>

<file path=customXml/itemProps101.xml><?xml version="1.0" encoding="utf-8"?>
<ds:datastoreItem xmlns:ds="http://schemas.openxmlformats.org/officeDocument/2006/customXml" ds:itemID="{1BC91FF1-AEDF-4246-A18A-681A7014A23D}">
  <ds:schemaRefs/>
</ds:datastoreItem>
</file>

<file path=customXml/itemProps102.xml><?xml version="1.0" encoding="utf-8"?>
<ds:datastoreItem xmlns:ds="http://schemas.openxmlformats.org/officeDocument/2006/customXml" ds:itemID="{CA79BD5A-352D-44D2-A657-82B6666B1579}">
  <ds:schemaRefs/>
</ds:datastoreItem>
</file>

<file path=customXml/itemProps103.xml><?xml version="1.0" encoding="utf-8"?>
<ds:datastoreItem xmlns:ds="http://schemas.openxmlformats.org/officeDocument/2006/customXml" ds:itemID="{A536E4F4-EC7C-435B-878F-899D56F5AE26}">
  <ds:schemaRefs/>
</ds:datastoreItem>
</file>

<file path=customXml/itemProps104.xml><?xml version="1.0" encoding="utf-8"?>
<ds:datastoreItem xmlns:ds="http://schemas.openxmlformats.org/officeDocument/2006/customXml" ds:itemID="{A53E73E4-7DC1-44BC-8BEB-34E18D1FD5A0}">
  <ds:schemaRefs/>
</ds:datastoreItem>
</file>

<file path=customXml/itemProps105.xml><?xml version="1.0" encoding="utf-8"?>
<ds:datastoreItem xmlns:ds="http://schemas.openxmlformats.org/officeDocument/2006/customXml" ds:itemID="{9EC1FE75-FEFF-4B58-AA08-10CA10BFBB20}">
  <ds:schemaRefs/>
</ds:datastoreItem>
</file>

<file path=customXml/itemProps106.xml><?xml version="1.0" encoding="utf-8"?>
<ds:datastoreItem xmlns:ds="http://schemas.openxmlformats.org/officeDocument/2006/customXml" ds:itemID="{6442B0C2-A1F0-4C10-8841-1E46100610D2}">
  <ds:schemaRefs/>
</ds:datastoreItem>
</file>

<file path=customXml/itemProps107.xml><?xml version="1.0" encoding="utf-8"?>
<ds:datastoreItem xmlns:ds="http://schemas.openxmlformats.org/officeDocument/2006/customXml" ds:itemID="{CE68DA0A-9075-4EFA-9380-592CE242D93C}">
  <ds:schemaRefs/>
</ds:datastoreItem>
</file>

<file path=customXml/itemProps108.xml><?xml version="1.0" encoding="utf-8"?>
<ds:datastoreItem xmlns:ds="http://schemas.openxmlformats.org/officeDocument/2006/customXml" ds:itemID="{7687948B-7AB2-4596-A164-88A6E8836B02}">
  <ds:schemaRefs/>
</ds:datastoreItem>
</file>

<file path=customXml/itemProps109.xml><?xml version="1.0" encoding="utf-8"?>
<ds:datastoreItem xmlns:ds="http://schemas.openxmlformats.org/officeDocument/2006/customXml" ds:itemID="{7FE15D4A-5508-4DCC-9A69-A8945D988011}">
  <ds:schemaRefs/>
</ds:datastoreItem>
</file>

<file path=customXml/itemProps11.xml><?xml version="1.0" encoding="utf-8"?>
<ds:datastoreItem xmlns:ds="http://schemas.openxmlformats.org/officeDocument/2006/customXml" ds:itemID="{13535829-0A73-4460-B948-E8AAF62FB1F4}">
  <ds:schemaRefs/>
</ds:datastoreItem>
</file>

<file path=customXml/itemProps110.xml><?xml version="1.0" encoding="utf-8"?>
<ds:datastoreItem xmlns:ds="http://schemas.openxmlformats.org/officeDocument/2006/customXml" ds:itemID="{2A61680E-9F9F-4FF4-91EC-3C449682325B}">
  <ds:schemaRefs/>
</ds:datastoreItem>
</file>

<file path=customXml/itemProps111.xml><?xml version="1.0" encoding="utf-8"?>
<ds:datastoreItem xmlns:ds="http://schemas.openxmlformats.org/officeDocument/2006/customXml" ds:itemID="{2A9EE317-1E81-43E3-B5D1-F8E7CCDAFA08}">
  <ds:schemaRefs/>
</ds:datastoreItem>
</file>

<file path=customXml/itemProps112.xml><?xml version="1.0" encoding="utf-8"?>
<ds:datastoreItem xmlns:ds="http://schemas.openxmlformats.org/officeDocument/2006/customXml" ds:itemID="{C3FEF1B8-6775-4C50-906F-E7C226E6F19C}">
  <ds:schemaRefs/>
</ds:datastoreItem>
</file>

<file path=customXml/itemProps113.xml><?xml version="1.0" encoding="utf-8"?>
<ds:datastoreItem xmlns:ds="http://schemas.openxmlformats.org/officeDocument/2006/customXml" ds:itemID="{3339FA3A-3C21-4CD7-8C66-2512B8735F99}">
  <ds:schemaRefs/>
</ds:datastoreItem>
</file>

<file path=customXml/itemProps114.xml><?xml version="1.0" encoding="utf-8"?>
<ds:datastoreItem xmlns:ds="http://schemas.openxmlformats.org/officeDocument/2006/customXml" ds:itemID="{4019769A-99AB-48C9-9399-053480E5B466}">
  <ds:schemaRefs/>
</ds:datastoreItem>
</file>

<file path=customXml/itemProps115.xml><?xml version="1.0" encoding="utf-8"?>
<ds:datastoreItem xmlns:ds="http://schemas.openxmlformats.org/officeDocument/2006/customXml" ds:itemID="{9FFAD2A2-D3B2-4208-9D3A-38100C30E4D1}">
  <ds:schemaRefs/>
</ds:datastoreItem>
</file>

<file path=customXml/itemProps116.xml><?xml version="1.0" encoding="utf-8"?>
<ds:datastoreItem xmlns:ds="http://schemas.openxmlformats.org/officeDocument/2006/customXml" ds:itemID="{0E3ACDBB-824E-4388-A466-FBD7DF042B49}">
  <ds:schemaRefs/>
</ds:datastoreItem>
</file>

<file path=customXml/itemProps117.xml><?xml version="1.0" encoding="utf-8"?>
<ds:datastoreItem xmlns:ds="http://schemas.openxmlformats.org/officeDocument/2006/customXml" ds:itemID="{383E2E79-74A8-4D02-A78D-89D08F15E5CC}">
  <ds:schemaRefs/>
</ds:datastoreItem>
</file>

<file path=customXml/itemProps118.xml><?xml version="1.0" encoding="utf-8"?>
<ds:datastoreItem xmlns:ds="http://schemas.openxmlformats.org/officeDocument/2006/customXml" ds:itemID="{708550E2-1FC2-47AB-AB85-0A10F55D3226}">
  <ds:schemaRefs/>
</ds:datastoreItem>
</file>

<file path=customXml/itemProps119.xml><?xml version="1.0" encoding="utf-8"?>
<ds:datastoreItem xmlns:ds="http://schemas.openxmlformats.org/officeDocument/2006/customXml" ds:itemID="{4B065F13-65D7-4E97-B0AE-D03F78AE51F2}">
  <ds:schemaRefs/>
</ds:datastoreItem>
</file>

<file path=customXml/itemProps12.xml><?xml version="1.0" encoding="utf-8"?>
<ds:datastoreItem xmlns:ds="http://schemas.openxmlformats.org/officeDocument/2006/customXml" ds:itemID="{284DA269-EC66-457D-8081-E45F09D35845}">
  <ds:schemaRefs/>
</ds:datastoreItem>
</file>

<file path=customXml/itemProps120.xml><?xml version="1.0" encoding="utf-8"?>
<ds:datastoreItem xmlns:ds="http://schemas.openxmlformats.org/officeDocument/2006/customXml" ds:itemID="{CF774596-2C42-4F0C-9F8E-C95E9830FAA5}">
  <ds:schemaRefs/>
</ds:datastoreItem>
</file>

<file path=customXml/itemProps121.xml><?xml version="1.0" encoding="utf-8"?>
<ds:datastoreItem xmlns:ds="http://schemas.openxmlformats.org/officeDocument/2006/customXml" ds:itemID="{B5873431-B347-4B55-8E69-87B54F81CCB7}">
  <ds:schemaRefs/>
</ds:datastoreItem>
</file>

<file path=customXml/itemProps122.xml><?xml version="1.0" encoding="utf-8"?>
<ds:datastoreItem xmlns:ds="http://schemas.openxmlformats.org/officeDocument/2006/customXml" ds:itemID="{A86E67D0-9348-4C68-BCD9-676F5A36AC2A}">
  <ds:schemaRefs/>
</ds:datastoreItem>
</file>

<file path=customXml/itemProps123.xml><?xml version="1.0" encoding="utf-8"?>
<ds:datastoreItem xmlns:ds="http://schemas.openxmlformats.org/officeDocument/2006/customXml" ds:itemID="{B457735B-860F-45CC-8C5D-ACB2CC301FEC}">
  <ds:schemaRefs/>
</ds:datastoreItem>
</file>

<file path=customXml/itemProps124.xml><?xml version="1.0" encoding="utf-8"?>
<ds:datastoreItem xmlns:ds="http://schemas.openxmlformats.org/officeDocument/2006/customXml" ds:itemID="{2BB1C068-53BA-4937-8635-F9A24899D9DE}">
  <ds:schemaRefs/>
</ds:datastoreItem>
</file>

<file path=customXml/itemProps13.xml><?xml version="1.0" encoding="utf-8"?>
<ds:datastoreItem xmlns:ds="http://schemas.openxmlformats.org/officeDocument/2006/customXml" ds:itemID="{C14F764B-BD60-4D83-8944-FE0090E3B990}">
  <ds:schemaRefs/>
</ds:datastoreItem>
</file>

<file path=customXml/itemProps14.xml><?xml version="1.0" encoding="utf-8"?>
<ds:datastoreItem xmlns:ds="http://schemas.openxmlformats.org/officeDocument/2006/customXml" ds:itemID="{26A929C1-A2D6-4B6A-85F6-F243C8085A35}">
  <ds:schemaRefs/>
</ds:datastoreItem>
</file>

<file path=customXml/itemProps15.xml><?xml version="1.0" encoding="utf-8"?>
<ds:datastoreItem xmlns:ds="http://schemas.openxmlformats.org/officeDocument/2006/customXml" ds:itemID="{5C51ABFF-BDFF-41A1-A91C-273ABDF3326A}">
  <ds:schemaRefs/>
</ds:datastoreItem>
</file>

<file path=customXml/itemProps16.xml><?xml version="1.0" encoding="utf-8"?>
<ds:datastoreItem xmlns:ds="http://schemas.openxmlformats.org/officeDocument/2006/customXml" ds:itemID="{174FE5BA-5012-43A8-A653-94C50C2D55CC}">
  <ds:schemaRefs/>
</ds:datastoreItem>
</file>

<file path=customXml/itemProps17.xml><?xml version="1.0" encoding="utf-8"?>
<ds:datastoreItem xmlns:ds="http://schemas.openxmlformats.org/officeDocument/2006/customXml" ds:itemID="{885C9B57-B871-468E-836A-E88202AF6464}">
  <ds:schemaRefs/>
</ds:datastoreItem>
</file>

<file path=customXml/itemProps18.xml><?xml version="1.0" encoding="utf-8"?>
<ds:datastoreItem xmlns:ds="http://schemas.openxmlformats.org/officeDocument/2006/customXml" ds:itemID="{B4AEDDB3-DAFB-4252-8143-297BA1F0B5AD}">
  <ds:schemaRefs/>
</ds:datastoreItem>
</file>

<file path=customXml/itemProps19.xml><?xml version="1.0" encoding="utf-8"?>
<ds:datastoreItem xmlns:ds="http://schemas.openxmlformats.org/officeDocument/2006/customXml" ds:itemID="{7F86779A-02E8-4479-8B11-7149F034B8B8}">
  <ds:schemaRefs/>
</ds:datastoreItem>
</file>

<file path=customXml/itemProps2.xml><?xml version="1.0" encoding="utf-8"?>
<ds:datastoreItem xmlns:ds="http://schemas.openxmlformats.org/officeDocument/2006/customXml" ds:itemID="{0DEE5857-7E92-4FBC-9C50-55776F2767CA}">
  <ds:schemaRefs/>
</ds:datastoreItem>
</file>

<file path=customXml/itemProps20.xml><?xml version="1.0" encoding="utf-8"?>
<ds:datastoreItem xmlns:ds="http://schemas.openxmlformats.org/officeDocument/2006/customXml" ds:itemID="{DFE7E440-02BB-4BC3-BD1D-F2A0E4C97DD2}">
  <ds:schemaRefs/>
</ds:datastoreItem>
</file>

<file path=customXml/itemProps21.xml><?xml version="1.0" encoding="utf-8"?>
<ds:datastoreItem xmlns:ds="http://schemas.openxmlformats.org/officeDocument/2006/customXml" ds:itemID="{D6BAE96D-919C-4C5C-AD30-D2DA38D877DB}">
  <ds:schemaRefs/>
</ds:datastoreItem>
</file>

<file path=customXml/itemProps22.xml><?xml version="1.0" encoding="utf-8"?>
<ds:datastoreItem xmlns:ds="http://schemas.openxmlformats.org/officeDocument/2006/customXml" ds:itemID="{9A771C88-D75F-4F6F-8C61-D6F8BD94292D}">
  <ds:schemaRefs/>
</ds:datastoreItem>
</file>

<file path=customXml/itemProps23.xml><?xml version="1.0" encoding="utf-8"?>
<ds:datastoreItem xmlns:ds="http://schemas.openxmlformats.org/officeDocument/2006/customXml" ds:itemID="{F795D3E0-EFB7-4E55-A2DB-C4A2F7201E3F}">
  <ds:schemaRefs/>
</ds:datastoreItem>
</file>

<file path=customXml/itemProps24.xml><?xml version="1.0" encoding="utf-8"?>
<ds:datastoreItem xmlns:ds="http://schemas.openxmlformats.org/officeDocument/2006/customXml" ds:itemID="{293DC0AE-4B8F-4AE8-BDE6-41862443B3D8}">
  <ds:schemaRefs/>
</ds:datastoreItem>
</file>

<file path=customXml/itemProps25.xml><?xml version="1.0" encoding="utf-8"?>
<ds:datastoreItem xmlns:ds="http://schemas.openxmlformats.org/officeDocument/2006/customXml" ds:itemID="{A8A9531C-F5C2-4712-94DA-C164AACFE3C8}">
  <ds:schemaRefs/>
</ds:datastoreItem>
</file>

<file path=customXml/itemProps26.xml><?xml version="1.0" encoding="utf-8"?>
<ds:datastoreItem xmlns:ds="http://schemas.openxmlformats.org/officeDocument/2006/customXml" ds:itemID="{2524528F-3342-42F8-86C1-E10721B2A2D9}">
  <ds:schemaRefs/>
</ds:datastoreItem>
</file>

<file path=customXml/itemProps27.xml><?xml version="1.0" encoding="utf-8"?>
<ds:datastoreItem xmlns:ds="http://schemas.openxmlformats.org/officeDocument/2006/customXml" ds:itemID="{35CD981D-3D4A-4BCB-94E2-92DA02C8167D}">
  <ds:schemaRefs/>
</ds:datastoreItem>
</file>

<file path=customXml/itemProps28.xml><?xml version="1.0" encoding="utf-8"?>
<ds:datastoreItem xmlns:ds="http://schemas.openxmlformats.org/officeDocument/2006/customXml" ds:itemID="{96CED821-473F-413E-B80E-FA50FDF9A504}">
  <ds:schemaRefs/>
</ds:datastoreItem>
</file>

<file path=customXml/itemProps29.xml><?xml version="1.0" encoding="utf-8"?>
<ds:datastoreItem xmlns:ds="http://schemas.openxmlformats.org/officeDocument/2006/customXml" ds:itemID="{921935A4-4329-43CA-AEF6-0B3E0D970A63}">
  <ds:schemaRefs/>
</ds:datastoreItem>
</file>

<file path=customXml/itemProps3.xml><?xml version="1.0" encoding="utf-8"?>
<ds:datastoreItem xmlns:ds="http://schemas.openxmlformats.org/officeDocument/2006/customXml" ds:itemID="{9A1FBF60-11F5-407B-BDDD-6B46F92DADB6}">
  <ds:schemaRefs/>
</ds:datastoreItem>
</file>

<file path=customXml/itemProps30.xml><?xml version="1.0" encoding="utf-8"?>
<ds:datastoreItem xmlns:ds="http://schemas.openxmlformats.org/officeDocument/2006/customXml" ds:itemID="{CA411033-7AE6-4E32-A84D-43945E9AA9CA}">
  <ds:schemaRefs/>
</ds:datastoreItem>
</file>

<file path=customXml/itemProps31.xml><?xml version="1.0" encoding="utf-8"?>
<ds:datastoreItem xmlns:ds="http://schemas.openxmlformats.org/officeDocument/2006/customXml" ds:itemID="{9B3C7493-5C96-47F6-AF3A-1CCB2B07E092}">
  <ds:schemaRefs/>
</ds:datastoreItem>
</file>

<file path=customXml/itemProps32.xml><?xml version="1.0" encoding="utf-8"?>
<ds:datastoreItem xmlns:ds="http://schemas.openxmlformats.org/officeDocument/2006/customXml" ds:itemID="{82EF66A9-A232-48A5-870A-81369A3B18A2}">
  <ds:schemaRefs/>
</ds:datastoreItem>
</file>

<file path=customXml/itemProps33.xml><?xml version="1.0" encoding="utf-8"?>
<ds:datastoreItem xmlns:ds="http://schemas.openxmlformats.org/officeDocument/2006/customXml" ds:itemID="{43F4B3A3-40D1-4CC3-97C1-D65575FE6633}">
  <ds:schemaRefs/>
</ds:datastoreItem>
</file>

<file path=customXml/itemProps34.xml><?xml version="1.0" encoding="utf-8"?>
<ds:datastoreItem xmlns:ds="http://schemas.openxmlformats.org/officeDocument/2006/customXml" ds:itemID="{33F1C12D-0542-445E-9741-167027C232A0}">
  <ds:schemaRefs/>
</ds:datastoreItem>
</file>

<file path=customXml/itemProps35.xml><?xml version="1.0" encoding="utf-8"?>
<ds:datastoreItem xmlns:ds="http://schemas.openxmlformats.org/officeDocument/2006/customXml" ds:itemID="{9FD5FDB3-3C44-4E5F-A93E-7FBDC840C329}">
  <ds:schemaRefs/>
</ds:datastoreItem>
</file>

<file path=customXml/itemProps36.xml><?xml version="1.0" encoding="utf-8"?>
<ds:datastoreItem xmlns:ds="http://schemas.openxmlformats.org/officeDocument/2006/customXml" ds:itemID="{AC16C1F3-F916-4309-8D35-7967F07F1105}">
  <ds:schemaRefs/>
</ds:datastoreItem>
</file>

<file path=customXml/itemProps37.xml><?xml version="1.0" encoding="utf-8"?>
<ds:datastoreItem xmlns:ds="http://schemas.openxmlformats.org/officeDocument/2006/customXml" ds:itemID="{3FE90C99-E0C5-4FE0-B82F-C3F79999C1CB}">
  <ds:schemaRefs/>
</ds:datastoreItem>
</file>

<file path=customXml/itemProps38.xml><?xml version="1.0" encoding="utf-8"?>
<ds:datastoreItem xmlns:ds="http://schemas.openxmlformats.org/officeDocument/2006/customXml" ds:itemID="{1097BF87-F5E3-4AD4-903C-A082E978F8C5}">
  <ds:schemaRefs/>
</ds:datastoreItem>
</file>

<file path=customXml/itemProps39.xml><?xml version="1.0" encoding="utf-8"?>
<ds:datastoreItem xmlns:ds="http://schemas.openxmlformats.org/officeDocument/2006/customXml" ds:itemID="{42F351A9-4FD6-4A90-B937-FBEC41D9C759}">
  <ds:schemaRefs/>
</ds:datastoreItem>
</file>

<file path=customXml/itemProps4.xml><?xml version="1.0" encoding="utf-8"?>
<ds:datastoreItem xmlns:ds="http://schemas.openxmlformats.org/officeDocument/2006/customXml" ds:itemID="{D38B78DB-BFDC-4EFE-BE07-D4A2FB867C4A}">
  <ds:schemaRefs/>
</ds:datastoreItem>
</file>

<file path=customXml/itemProps40.xml><?xml version="1.0" encoding="utf-8"?>
<ds:datastoreItem xmlns:ds="http://schemas.openxmlformats.org/officeDocument/2006/customXml" ds:itemID="{FDB8609E-81FF-468C-A8DF-86E51EE78D9C}">
  <ds:schemaRefs/>
</ds:datastoreItem>
</file>

<file path=customXml/itemProps41.xml><?xml version="1.0" encoding="utf-8"?>
<ds:datastoreItem xmlns:ds="http://schemas.openxmlformats.org/officeDocument/2006/customXml" ds:itemID="{3FD3D3F0-A38A-4949-9615-35DCC8BC1140}">
  <ds:schemaRefs/>
</ds:datastoreItem>
</file>

<file path=customXml/itemProps42.xml><?xml version="1.0" encoding="utf-8"?>
<ds:datastoreItem xmlns:ds="http://schemas.openxmlformats.org/officeDocument/2006/customXml" ds:itemID="{7FB2DDBA-2DD6-40E5-B423-35D36D186738}">
  <ds:schemaRefs/>
</ds:datastoreItem>
</file>

<file path=customXml/itemProps43.xml><?xml version="1.0" encoding="utf-8"?>
<ds:datastoreItem xmlns:ds="http://schemas.openxmlformats.org/officeDocument/2006/customXml" ds:itemID="{0E201804-516A-46F2-AE4E-F10F197873ED}">
  <ds:schemaRefs/>
</ds:datastoreItem>
</file>

<file path=customXml/itemProps44.xml><?xml version="1.0" encoding="utf-8"?>
<ds:datastoreItem xmlns:ds="http://schemas.openxmlformats.org/officeDocument/2006/customXml" ds:itemID="{87BC03B3-A4FF-42E7-A0BD-34A310945880}">
  <ds:schemaRefs/>
</ds:datastoreItem>
</file>

<file path=customXml/itemProps45.xml><?xml version="1.0" encoding="utf-8"?>
<ds:datastoreItem xmlns:ds="http://schemas.openxmlformats.org/officeDocument/2006/customXml" ds:itemID="{7BE46BED-1C46-4472-8DFB-C390FBB30C9C}">
  <ds:schemaRefs/>
</ds:datastoreItem>
</file>

<file path=customXml/itemProps46.xml><?xml version="1.0" encoding="utf-8"?>
<ds:datastoreItem xmlns:ds="http://schemas.openxmlformats.org/officeDocument/2006/customXml" ds:itemID="{821FA51D-5F02-43EC-8BC6-173ABE8CC2F6}">
  <ds:schemaRefs/>
</ds:datastoreItem>
</file>

<file path=customXml/itemProps47.xml><?xml version="1.0" encoding="utf-8"?>
<ds:datastoreItem xmlns:ds="http://schemas.openxmlformats.org/officeDocument/2006/customXml" ds:itemID="{0AFD801E-B89D-465E-B1C8-CAFDE1318F36}">
  <ds:schemaRefs/>
</ds:datastoreItem>
</file>

<file path=customXml/itemProps48.xml><?xml version="1.0" encoding="utf-8"?>
<ds:datastoreItem xmlns:ds="http://schemas.openxmlformats.org/officeDocument/2006/customXml" ds:itemID="{E3B52941-24D9-4688-AFF5-D80A43BB60D4}">
  <ds:schemaRefs/>
</ds:datastoreItem>
</file>

<file path=customXml/itemProps49.xml><?xml version="1.0" encoding="utf-8"?>
<ds:datastoreItem xmlns:ds="http://schemas.openxmlformats.org/officeDocument/2006/customXml" ds:itemID="{17F8064F-C1EB-4EB9-996D-A2A679B104CE}">
  <ds:schemaRefs/>
</ds:datastoreItem>
</file>

<file path=customXml/itemProps5.xml><?xml version="1.0" encoding="utf-8"?>
<ds:datastoreItem xmlns:ds="http://schemas.openxmlformats.org/officeDocument/2006/customXml" ds:itemID="{AF77451D-4D22-4965-9E75-DCFB720BD635}">
  <ds:schemaRefs/>
</ds:datastoreItem>
</file>

<file path=customXml/itemProps50.xml><?xml version="1.0" encoding="utf-8"?>
<ds:datastoreItem xmlns:ds="http://schemas.openxmlformats.org/officeDocument/2006/customXml" ds:itemID="{DDA0F400-2ADA-443B-9B20-C1EC1BE36D0E}">
  <ds:schemaRefs/>
</ds:datastoreItem>
</file>

<file path=customXml/itemProps51.xml><?xml version="1.0" encoding="utf-8"?>
<ds:datastoreItem xmlns:ds="http://schemas.openxmlformats.org/officeDocument/2006/customXml" ds:itemID="{74A2E5DE-0E74-43BB-BBB1-CA5358110C29}">
  <ds:schemaRefs/>
</ds:datastoreItem>
</file>

<file path=customXml/itemProps52.xml><?xml version="1.0" encoding="utf-8"?>
<ds:datastoreItem xmlns:ds="http://schemas.openxmlformats.org/officeDocument/2006/customXml" ds:itemID="{D1C922D0-532E-4937-958B-CB3189528851}">
  <ds:schemaRefs/>
</ds:datastoreItem>
</file>

<file path=customXml/itemProps53.xml><?xml version="1.0" encoding="utf-8"?>
<ds:datastoreItem xmlns:ds="http://schemas.openxmlformats.org/officeDocument/2006/customXml" ds:itemID="{508ADEC0-B6F3-461F-A483-2C69A91D38EE}">
  <ds:schemaRefs/>
</ds:datastoreItem>
</file>

<file path=customXml/itemProps54.xml><?xml version="1.0" encoding="utf-8"?>
<ds:datastoreItem xmlns:ds="http://schemas.openxmlformats.org/officeDocument/2006/customXml" ds:itemID="{1FB2924A-42BA-4E70-9410-36BD9B44D8C2}">
  <ds:schemaRefs/>
</ds:datastoreItem>
</file>

<file path=customXml/itemProps55.xml><?xml version="1.0" encoding="utf-8"?>
<ds:datastoreItem xmlns:ds="http://schemas.openxmlformats.org/officeDocument/2006/customXml" ds:itemID="{72D6551C-2C08-4D0C-A46C-B122A104A41E}">
  <ds:schemaRefs/>
</ds:datastoreItem>
</file>

<file path=customXml/itemProps56.xml><?xml version="1.0" encoding="utf-8"?>
<ds:datastoreItem xmlns:ds="http://schemas.openxmlformats.org/officeDocument/2006/customXml" ds:itemID="{8BF34F8C-6458-4160-81BA-F4CE2AAF33B8}">
  <ds:schemaRefs/>
</ds:datastoreItem>
</file>

<file path=customXml/itemProps57.xml><?xml version="1.0" encoding="utf-8"?>
<ds:datastoreItem xmlns:ds="http://schemas.openxmlformats.org/officeDocument/2006/customXml" ds:itemID="{54278F0A-93A9-4BF8-8797-4F2B12FA105D}">
  <ds:schemaRefs/>
</ds:datastoreItem>
</file>

<file path=customXml/itemProps58.xml><?xml version="1.0" encoding="utf-8"?>
<ds:datastoreItem xmlns:ds="http://schemas.openxmlformats.org/officeDocument/2006/customXml" ds:itemID="{58A4AC7A-0FD7-4568-B9E6-C0E24574720E}">
  <ds:schemaRefs/>
</ds:datastoreItem>
</file>

<file path=customXml/itemProps59.xml><?xml version="1.0" encoding="utf-8"?>
<ds:datastoreItem xmlns:ds="http://schemas.openxmlformats.org/officeDocument/2006/customXml" ds:itemID="{F7747EF8-EDC9-4D16-AB1E-D891DBB08118}">
  <ds:schemaRefs/>
</ds:datastoreItem>
</file>

<file path=customXml/itemProps6.xml><?xml version="1.0" encoding="utf-8"?>
<ds:datastoreItem xmlns:ds="http://schemas.openxmlformats.org/officeDocument/2006/customXml" ds:itemID="{3742D128-77FB-475B-9FAC-B660EDCB0018}">
  <ds:schemaRefs/>
</ds:datastoreItem>
</file>

<file path=customXml/itemProps60.xml><?xml version="1.0" encoding="utf-8"?>
<ds:datastoreItem xmlns:ds="http://schemas.openxmlformats.org/officeDocument/2006/customXml" ds:itemID="{53D39D5C-6109-41E1-865B-0DFC8E9A809E}">
  <ds:schemaRefs/>
</ds:datastoreItem>
</file>

<file path=customXml/itemProps61.xml><?xml version="1.0" encoding="utf-8"?>
<ds:datastoreItem xmlns:ds="http://schemas.openxmlformats.org/officeDocument/2006/customXml" ds:itemID="{AC20B118-064F-4C0D-B752-1830D87CB841}">
  <ds:schemaRefs/>
</ds:datastoreItem>
</file>

<file path=customXml/itemProps62.xml><?xml version="1.0" encoding="utf-8"?>
<ds:datastoreItem xmlns:ds="http://schemas.openxmlformats.org/officeDocument/2006/customXml" ds:itemID="{4425C1FB-579E-415E-B8EB-5100BA7A88BD}">
  <ds:schemaRefs/>
</ds:datastoreItem>
</file>

<file path=customXml/itemProps63.xml><?xml version="1.0" encoding="utf-8"?>
<ds:datastoreItem xmlns:ds="http://schemas.openxmlformats.org/officeDocument/2006/customXml" ds:itemID="{C62A3909-FC77-423B-814E-1C914B722207}">
  <ds:schemaRefs/>
</ds:datastoreItem>
</file>

<file path=customXml/itemProps64.xml><?xml version="1.0" encoding="utf-8"?>
<ds:datastoreItem xmlns:ds="http://schemas.openxmlformats.org/officeDocument/2006/customXml" ds:itemID="{3E8BACAD-187F-4253-80CE-B846542B38C0}">
  <ds:schemaRefs/>
</ds:datastoreItem>
</file>

<file path=customXml/itemProps65.xml><?xml version="1.0" encoding="utf-8"?>
<ds:datastoreItem xmlns:ds="http://schemas.openxmlformats.org/officeDocument/2006/customXml" ds:itemID="{E63BAB6A-CFEC-40B9-9422-C3D579495EAC}">
  <ds:schemaRefs/>
</ds:datastoreItem>
</file>

<file path=customXml/itemProps66.xml><?xml version="1.0" encoding="utf-8"?>
<ds:datastoreItem xmlns:ds="http://schemas.openxmlformats.org/officeDocument/2006/customXml" ds:itemID="{12C298E0-CF57-46F5-8192-B137358A6BEF}">
  <ds:schemaRefs/>
</ds:datastoreItem>
</file>

<file path=customXml/itemProps67.xml><?xml version="1.0" encoding="utf-8"?>
<ds:datastoreItem xmlns:ds="http://schemas.openxmlformats.org/officeDocument/2006/customXml" ds:itemID="{A05B2113-C710-45F2-85DF-BFEEC4D5E08C}">
  <ds:schemaRefs/>
</ds:datastoreItem>
</file>

<file path=customXml/itemProps68.xml><?xml version="1.0" encoding="utf-8"?>
<ds:datastoreItem xmlns:ds="http://schemas.openxmlformats.org/officeDocument/2006/customXml" ds:itemID="{025C3D44-B308-402A-9F38-898D057C0FD8}">
  <ds:schemaRefs/>
</ds:datastoreItem>
</file>

<file path=customXml/itemProps69.xml><?xml version="1.0" encoding="utf-8"?>
<ds:datastoreItem xmlns:ds="http://schemas.openxmlformats.org/officeDocument/2006/customXml" ds:itemID="{771AB1D8-AE86-4A5D-8729-6B9B15C70B8F}">
  <ds:schemaRefs/>
</ds:datastoreItem>
</file>

<file path=customXml/itemProps7.xml><?xml version="1.0" encoding="utf-8"?>
<ds:datastoreItem xmlns:ds="http://schemas.openxmlformats.org/officeDocument/2006/customXml" ds:itemID="{EC62EAAA-BABD-4586-8360-CFC16051CE7D}">
  <ds:schemaRefs/>
</ds:datastoreItem>
</file>

<file path=customXml/itemProps70.xml><?xml version="1.0" encoding="utf-8"?>
<ds:datastoreItem xmlns:ds="http://schemas.openxmlformats.org/officeDocument/2006/customXml" ds:itemID="{961639CB-5EE0-4588-8004-C6A3D88A375C}">
  <ds:schemaRefs/>
</ds:datastoreItem>
</file>

<file path=customXml/itemProps71.xml><?xml version="1.0" encoding="utf-8"?>
<ds:datastoreItem xmlns:ds="http://schemas.openxmlformats.org/officeDocument/2006/customXml" ds:itemID="{25A5EC36-BB32-4C3C-9899-C69DD20AC589}">
  <ds:schemaRefs/>
</ds:datastoreItem>
</file>

<file path=customXml/itemProps72.xml><?xml version="1.0" encoding="utf-8"?>
<ds:datastoreItem xmlns:ds="http://schemas.openxmlformats.org/officeDocument/2006/customXml" ds:itemID="{707F878E-1CB0-49C8-BA42-0E58D4ADD6A3}">
  <ds:schemaRefs/>
</ds:datastoreItem>
</file>

<file path=customXml/itemProps73.xml><?xml version="1.0" encoding="utf-8"?>
<ds:datastoreItem xmlns:ds="http://schemas.openxmlformats.org/officeDocument/2006/customXml" ds:itemID="{6C24640D-267B-4750-98A4-A3DFBE1AC8CC}">
  <ds:schemaRefs/>
</ds:datastoreItem>
</file>

<file path=customXml/itemProps74.xml><?xml version="1.0" encoding="utf-8"?>
<ds:datastoreItem xmlns:ds="http://schemas.openxmlformats.org/officeDocument/2006/customXml" ds:itemID="{9C6B5876-B823-49F4-8C3B-3AA4D14C8809}">
  <ds:schemaRefs/>
</ds:datastoreItem>
</file>

<file path=customXml/itemProps75.xml><?xml version="1.0" encoding="utf-8"?>
<ds:datastoreItem xmlns:ds="http://schemas.openxmlformats.org/officeDocument/2006/customXml" ds:itemID="{2B07C116-C2A8-401C-BF9F-508E569C8AC1}">
  <ds:schemaRefs/>
</ds:datastoreItem>
</file>

<file path=customXml/itemProps76.xml><?xml version="1.0" encoding="utf-8"?>
<ds:datastoreItem xmlns:ds="http://schemas.openxmlformats.org/officeDocument/2006/customXml" ds:itemID="{FEA6E87F-4C9C-4DBC-8840-82C5030FE792}">
  <ds:schemaRefs/>
</ds:datastoreItem>
</file>

<file path=customXml/itemProps77.xml><?xml version="1.0" encoding="utf-8"?>
<ds:datastoreItem xmlns:ds="http://schemas.openxmlformats.org/officeDocument/2006/customXml" ds:itemID="{82F72D41-8E0D-4BA3-826C-716307BC0611}">
  <ds:schemaRefs/>
</ds:datastoreItem>
</file>

<file path=customXml/itemProps78.xml><?xml version="1.0" encoding="utf-8"?>
<ds:datastoreItem xmlns:ds="http://schemas.openxmlformats.org/officeDocument/2006/customXml" ds:itemID="{86514E6B-97FA-47AB-8B42-BFED55ED75CC}">
  <ds:schemaRefs/>
</ds:datastoreItem>
</file>

<file path=customXml/itemProps79.xml><?xml version="1.0" encoding="utf-8"?>
<ds:datastoreItem xmlns:ds="http://schemas.openxmlformats.org/officeDocument/2006/customXml" ds:itemID="{8A73FBF5-DFF1-4416-9D4C-F4DD30A3C341}">
  <ds:schemaRefs/>
</ds:datastoreItem>
</file>

<file path=customXml/itemProps8.xml><?xml version="1.0" encoding="utf-8"?>
<ds:datastoreItem xmlns:ds="http://schemas.openxmlformats.org/officeDocument/2006/customXml" ds:itemID="{AC2A93FE-1CD3-45E7-85B9-07A9FC41CB54}">
  <ds:schemaRefs/>
</ds:datastoreItem>
</file>

<file path=customXml/itemProps80.xml><?xml version="1.0" encoding="utf-8"?>
<ds:datastoreItem xmlns:ds="http://schemas.openxmlformats.org/officeDocument/2006/customXml" ds:itemID="{62C3357B-07E1-4706-BD7B-5764CEFAC516}">
  <ds:schemaRefs/>
</ds:datastoreItem>
</file>

<file path=customXml/itemProps81.xml><?xml version="1.0" encoding="utf-8"?>
<ds:datastoreItem xmlns:ds="http://schemas.openxmlformats.org/officeDocument/2006/customXml" ds:itemID="{25B87E2E-82A1-4B9B-B850-BA4E5EEF1015}">
  <ds:schemaRefs/>
</ds:datastoreItem>
</file>

<file path=customXml/itemProps82.xml><?xml version="1.0" encoding="utf-8"?>
<ds:datastoreItem xmlns:ds="http://schemas.openxmlformats.org/officeDocument/2006/customXml" ds:itemID="{D3F21511-C326-40ED-BC65-53D71A3C40C3}">
  <ds:schemaRefs/>
</ds:datastoreItem>
</file>

<file path=customXml/itemProps83.xml><?xml version="1.0" encoding="utf-8"?>
<ds:datastoreItem xmlns:ds="http://schemas.openxmlformats.org/officeDocument/2006/customXml" ds:itemID="{224F06BC-903B-425E-B1B2-F55FC14D4816}">
  <ds:schemaRefs/>
</ds:datastoreItem>
</file>

<file path=customXml/itemProps84.xml><?xml version="1.0" encoding="utf-8"?>
<ds:datastoreItem xmlns:ds="http://schemas.openxmlformats.org/officeDocument/2006/customXml" ds:itemID="{28C6AB67-92CF-43E2-9DFC-B1499EB59ACC}">
  <ds:schemaRefs/>
</ds:datastoreItem>
</file>

<file path=customXml/itemProps85.xml><?xml version="1.0" encoding="utf-8"?>
<ds:datastoreItem xmlns:ds="http://schemas.openxmlformats.org/officeDocument/2006/customXml" ds:itemID="{4E769F0E-47DF-4F54-B08F-5FE66E197126}">
  <ds:schemaRefs/>
</ds:datastoreItem>
</file>

<file path=customXml/itemProps86.xml><?xml version="1.0" encoding="utf-8"?>
<ds:datastoreItem xmlns:ds="http://schemas.openxmlformats.org/officeDocument/2006/customXml" ds:itemID="{D596A021-E3A0-4971-8000-3D9D930AE52A}">
  <ds:schemaRefs/>
</ds:datastoreItem>
</file>

<file path=customXml/itemProps87.xml><?xml version="1.0" encoding="utf-8"?>
<ds:datastoreItem xmlns:ds="http://schemas.openxmlformats.org/officeDocument/2006/customXml" ds:itemID="{69561F62-3B7B-46EE-A157-93CA9101E5D9}">
  <ds:schemaRefs/>
</ds:datastoreItem>
</file>

<file path=customXml/itemProps88.xml><?xml version="1.0" encoding="utf-8"?>
<ds:datastoreItem xmlns:ds="http://schemas.openxmlformats.org/officeDocument/2006/customXml" ds:itemID="{07B71C52-2B02-43A4-96A6-2E12E695811A}">
  <ds:schemaRefs/>
</ds:datastoreItem>
</file>

<file path=customXml/itemProps89.xml><?xml version="1.0" encoding="utf-8"?>
<ds:datastoreItem xmlns:ds="http://schemas.openxmlformats.org/officeDocument/2006/customXml" ds:itemID="{460EEC34-B62A-4966-BF35-4F01F1223CF0}">
  <ds:schemaRefs/>
</ds:datastoreItem>
</file>

<file path=customXml/itemProps9.xml><?xml version="1.0" encoding="utf-8"?>
<ds:datastoreItem xmlns:ds="http://schemas.openxmlformats.org/officeDocument/2006/customXml" ds:itemID="{9679DBCB-8199-4A24-BA37-5F786E25F845}">
  <ds:schemaRefs/>
</ds:datastoreItem>
</file>

<file path=customXml/itemProps90.xml><?xml version="1.0" encoding="utf-8"?>
<ds:datastoreItem xmlns:ds="http://schemas.openxmlformats.org/officeDocument/2006/customXml" ds:itemID="{8164B78D-4DBE-40E6-AC23-6E0224A00B06}">
  <ds:schemaRefs/>
</ds:datastoreItem>
</file>

<file path=customXml/itemProps91.xml><?xml version="1.0" encoding="utf-8"?>
<ds:datastoreItem xmlns:ds="http://schemas.openxmlformats.org/officeDocument/2006/customXml" ds:itemID="{97A156F2-3FD6-4826-86D1-9D7C9389E7AD}">
  <ds:schemaRefs/>
</ds:datastoreItem>
</file>

<file path=customXml/itemProps92.xml><?xml version="1.0" encoding="utf-8"?>
<ds:datastoreItem xmlns:ds="http://schemas.openxmlformats.org/officeDocument/2006/customXml" ds:itemID="{32EC5AAD-8BFC-477B-9EF6-3ACEC2F7E88D}">
  <ds:schemaRefs/>
</ds:datastoreItem>
</file>

<file path=customXml/itemProps93.xml><?xml version="1.0" encoding="utf-8"?>
<ds:datastoreItem xmlns:ds="http://schemas.openxmlformats.org/officeDocument/2006/customXml" ds:itemID="{A621E848-0F2B-41E8-B3EE-949F8A1AD70C}">
  <ds:schemaRefs/>
</ds:datastoreItem>
</file>

<file path=customXml/itemProps94.xml><?xml version="1.0" encoding="utf-8"?>
<ds:datastoreItem xmlns:ds="http://schemas.openxmlformats.org/officeDocument/2006/customXml" ds:itemID="{B938D2CA-1B1B-48F4-B961-C311686C2F07}">
  <ds:schemaRefs/>
</ds:datastoreItem>
</file>

<file path=customXml/itemProps95.xml><?xml version="1.0" encoding="utf-8"?>
<ds:datastoreItem xmlns:ds="http://schemas.openxmlformats.org/officeDocument/2006/customXml" ds:itemID="{EEE86652-75D2-4BD3-9A8B-2313C5C239F1}">
  <ds:schemaRefs/>
</ds:datastoreItem>
</file>

<file path=customXml/itemProps96.xml><?xml version="1.0" encoding="utf-8"?>
<ds:datastoreItem xmlns:ds="http://schemas.openxmlformats.org/officeDocument/2006/customXml" ds:itemID="{0CB6F8F7-7CD0-4720-A8F6-72B44C8733EF}">
  <ds:schemaRefs/>
</ds:datastoreItem>
</file>

<file path=customXml/itemProps97.xml><?xml version="1.0" encoding="utf-8"?>
<ds:datastoreItem xmlns:ds="http://schemas.openxmlformats.org/officeDocument/2006/customXml" ds:itemID="{170C270F-1F19-4319-AF46-29936F4A14DB}">
  <ds:schemaRefs/>
</ds:datastoreItem>
</file>

<file path=customXml/itemProps98.xml><?xml version="1.0" encoding="utf-8"?>
<ds:datastoreItem xmlns:ds="http://schemas.openxmlformats.org/officeDocument/2006/customXml" ds:itemID="{D8EF7BA3-036A-4E64-B2E3-27C06C2D4BDA}">
  <ds:schemaRefs/>
</ds:datastoreItem>
</file>

<file path=customXml/itemProps99.xml><?xml version="1.0" encoding="utf-8"?>
<ds:datastoreItem xmlns:ds="http://schemas.openxmlformats.org/officeDocument/2006/customXml" ds:itemID="{18D93758-E6CC-43C9-BA20-2ACDEF7D0E68}">
  <ds:schemaRefs/>
</ds:datastoreItem>
</file>

<file path=docProps/app.xml><?xml version="1.0" encoding="utf-8"?>
<Properties xmlns="http://schemas.openxmlformats.org/officeDocument/2006/extended-properties" xmlns:vt="http://schemas.openxmlformats.org/officeDocument/2006/docPropsVTypes">
  <Template/>
  <TotalTime>5274</TotalTime>
  <Words>903</Words>
  <Application>Microsoft Office PowerPoint</Application>
  <PresentationFormat>Demonstracija ekrane (4:3)</PresentationFormat>
  <Paragraphs>177</Paragraphs>
  <Slides>25</Slides>
  <Notes>8</Notes>
  <HiddenSlides>0</HiddenSlides>
  <MMClips>0</MMClips>
  <ScaleCrop>false</ScaleCrop>
  <HeadingPairs>
    <vt:vector size="4" baseType="variant">
      <vt:variant>
        <vt:lpstr>Tema</vt:lpstr>
      </vt:variant>
      <vt:variant>
        <vt:i4>1</vt:i4>
      </vt:variant>
      <vt:variant>
        <vt:lpstr>Skaidrių pavadinimai</vt:lpstr>
      </vt:variant>
      <vt:variant>
        <vt:i4>25</vt:i4>
      </vt:variant>
    </vt:vector>
  </HeadingPairs>
  <TitlesOfParts>
    <vt:vector size="26" baseType="lpstr">
      <vt:lpstr>Оформление по умолчанию</vt:lpstr>
      <vt:lpstr> TEMA: </vt:lpstr>
      <vt:lpstr>Skaidrė 2</vt:lpstr>
      <vt:lpstr>  Paruoškime savo širdį.  Klausykimės Jėzaus Žodžio. </vt:lpstr>
      <vt:lpstr>Skaidrė 4</vt:lpstr>
      <vt:lpstr>Skaidrė 5</vt:lpstr>
      <vt:lpstr>Skaidrė 6</vt:lpstr>
      <vt:lpstr>Jei žiūrime žmonių akimis, Jėzaus žodžiai stebina. Turtingi žmonės įmetė daugiau pinigų nei vargšė našlė.         Vis dėlto, Jėzus visada sako tiesą.  </vt:lpstr>
      <vt:lpstr>Skaidrė 8</vt:lpstr>
      <vt:lpstr>Skaidrė 9</vt:lpstr>
      <vt:lpstr>Skaidrė 10</vt:lpstr>
      <vt:lpstr>Skaidrė 11</vt:lpstr>
      <vt:lpstr>Skaidrė 12</vt:lpstr>
      <vt:lpstr>Skaidrė 13</vt:lpstr>
      <vt:lpstr>Skaidrė 14</vt:lpstr>
      <vt:lpstr>Skaidrė 15</vt:lpstr>
      <vt:lpstr>Skaidrė 16</vt:lpstr>
      <vt:lpstr>Skaidrė 17</vt:lpstr>
      <vt:lpstr>Skaidrė 18</vt:lpstr>
      <vt:lpstr>Skaidrė 19</vt:lpstr>
      <vt:lpstr>Skaidrė 20</vt:lpstr>
      <vt:lpstr>Skaidrė 21</vt:lpstr>
      <vt:lpstr>Skaidrė 22</vt:lpstr>
      <vt:lpstr>Skaidrė 23</vt:lpstr>
      <vt:lpstr>Skaidrė 24</vt:lpstr>
      <vt:lpstr> Paveikslėlių šaltiniai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Tikyba_etika 1 kl</dc:title>
  <dc:creator>Audrone Buciene</dc:creator>
  <cp:lastModifiedBy>Vartotojas</cp:lastModifiedBy>
  <cp:revision>589</cp:revision>
  <dcterms:created xsi:type="dcterms:W3CDTF">2012-10-03T18:38:01Z</dcterms:created>
  <dcterms:modified xsi:type="dcterms:W3CDTF">2015-12-10T11:44:36Z</dcterms:modified>
</cp:coreProperties>
</file>