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tačiakampis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ačiakampis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iesioji jungtis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Tiesioji jungtis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tačiakamp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a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a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a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oraštės vietos rezervavimo ženklas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tačiakampis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iesioji jungtis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iesioji jungtis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ačiakampis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a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a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a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Tiesioji jungtis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2" name="Teksto vietos rezervavimo ženkla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14" name="Teksto vietos rezervavimo ženkla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6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8" name="Tiesioji jungtis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a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urinio vietos rezervavimo ženkla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1" name="Datos vietos rezervavimo ženklas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22" name="Skaidrės numerio vietos rezervavimo ženklas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Poraštės vietos rezervavimo ženklas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a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esioji jungtis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Tiesioji jungtis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os vietos rezervavimo ženkla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18" name="Skaidrės numerio vietos rezervavimo ženkla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oraštės vietos rezervavimo ženkla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AF9132-487F-43D4-B03C-B783C688D035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esioji jungti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a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EBE8749-11BE-420E-9E22-C6E520073C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Istorija</a:t>
            </a:r>
            <a:r>
              <a:rPr lang="en-US" dirty="0" smtClean="0"/>
              <a:t> </a:t>
            </a:r>
            <a:r>
              <a:rPr lang="en-US" dirty="0" err="1" smtClean="0"/>
              <a:t>aplink</a:t>
            </a:r>
            <a:r>
              <a:rPr lang="en-US" dirty="0" smtClean="0"/>
              <a:t> </a:t>
            </a:r>
            <a:r>
              <a:rPr lang="en-US" dirty="0" err="1" smtClean="0"/>
              <a:t>mus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err="1" smtClean="0"/>
              <a:t>Pamoka</a:t>
            </a:r>
            <a:r>
              <a:rPr lang="en-US" sz="1400" dirty="0" smtClean="0"/>
              <a:t> - </a:t>
            </a:r>
            <a:r>
              <a:rPr lang="en-US" sz="1400" dirty="0" err="1" smtClean="0"/>
              <a:t>išvyka</a:t>
            </a:r>
            <a:endParaRPr lang="en-US" sz="1400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Svėdasų krašto istoriniai paminklai</a:t>
            </a:r>
            <a:endParaRPr lang="en-US" dirty="0"/>
          </a:p>
          <a:p>
            <a:r>
              <a:rPr lang="en-US" dirty="0" smtClean="0"/>
              <a:t>5-7 </a:t>
            </a:r>
            <a:r>
              <a:rPr lang="en-US" dirty="0" err="1" smtClean="0"/>
              <a:t>kl</a:t>
            </a:r>
            <a:r>
              <a:rPr lang="en-US" dirty="0" smtClean="0"/>
              <a:t>.</a:t>
            </a:r>
          </a:p>
          <a:p>
            <a:pPr algn="r"/>
            <a:r>
              <a:rPr lang="en-US" sz="1200" dirty="0" err="1" smtClean="0"/>
              <a:t>Parengė</a:t>
            </a:r>
            <a:r>
              <a:rPr lang="en-US" sz="1200" dirty="0" smtClean="0"/>
              <a:t> </a:t>
            </a:r>
            <a:r>
              <a:rPr lang="en-US" sz="1200" dirty="0" err="1" smtClean="0"/>
              <a:t>istorijos</a:t>
            </a:r>
            <a:r>
              <a:rPr lang="en-US" sz="1200" dirty="0" smtClean="0"/>
              <a:t> </a:t>
            </a:r>
            <a:r>
              <a:rPr lang="en-US" sz="1200" dirty="0" err="1" smtClean="0"/>
              <a:t>mokytoja</a:t>
            </a:r>
            <a:r>
              <a:rPr lang="en-US" sz="1200" dirty="0" smtClean="0"/>
              <a:t> </a:t>
            </a:r>
            <a:r>
              <a:rPr lang="en-US" sz="1200" dirty="0" err="1" smtClean="0"/>
              <a:t>Gražina</a:t>
            </a:r>
            <a:r>
              <a:rPr lang="en-US" sz="1200" dirty="0" smtClean="0"/>
              <a:t> </a:t>
            </a:r>
            <a:r>
              <a:rPr lang="en-US" sz="1200" dirty="0" err="1" smtClean="0"/>
              <a:t>Gvozdaitė</a:t>
            </a:r>
            <a:endParaRPr lang="en-US" sz="1200" dirty="0" smtClean="0"/>
          </a:p>
          <a:p>
            <a:pPr algn="ctr"/>
            <a:r>
              <a:rPr lang="en-US" sz="1200" dirty="0" smtClean="0"/>
              <a:t>2017-11-27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Veiklos</a:t>
            </a:r>
            <a:r>
              <a:rPr lang="en-US" dirty="0" smtClean="0"/>
              <a:t> </a:t>
            </a:r>
            <a:r>
              <a:rPr lang="en-US" dirty="0" err="1" smtClean="0"/>
              <a:t>uždaviniai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</a:t>
            </a:r>
            <a:r>
              <a:rPr lang="lt-LT" dirty="0" err="1" smtClean="0"/>
              <a:t>uprasti</a:t>
            </a:r>
            <a:r>
              <a:rPr lang="lt-LT" dirty="0" smtClean="0"/>
              <a:t> </a:t>
            </a:r>
            <a:r>
              <a:rPr lang="lt-LT" dirty="0"/>
              <a:t>ir interpretuoti gyvenamosios vietovės istoriją Lietuvos ir Europos istorijos </a:t>
            </a:r>
            <a:r>
              <a:rPr lang="lt-LT" dirty="0" smtClean="0"/>
              <a:t>kontekste</a:t>
            </a:r>
            <a:r>
              <a:rPr lang="en-US" dirty="0" smtClean="0"/>
              <a:t>.</a:t>
            </a:r>
            <a:r>
              <a:rPr lang="lt-LT" dirty="0" smtClean="0"/>
              <a:t> </a:t>
            </a:r>
            <a:endParaRPr lang="en-US" dirty="0"/>
          </a:p>
          <a:p>
            <a:r>
              <a:rPr lang="en-US" dirty="0" smtClean="0"/>
              <a:t>U</a:t>
            </a:r>
            <a:r>
              <a:rPr lang="lt-LT" dirty="0" err="1" smtClean="0"/>
              <a:t>gdyti</a:t>
            </a:r>
            <a:r>
              <a:rPr lang="lt-LT" dirty="0" smtClean="0"/>
              <a:t> </a:t>
            </a:r>
            <a:r>
              <a:rPr lang="lt-LT" dirty="0"/>
              <a:t>specifinius istorijos ir socialinius, kūrybinius, informacinius </a:t>
            </a:r>
            <a:r>
              <a:rPr lang="lt-LT" dirty="0" smtClean="0"/>
              <a:t>gebėjimus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 P</a:t>
            </a:r>
            <a:r>
              <a:rPr lang="lt-LT" dirty="0" err="1" smtClean="0"/>
              <a:t>erteikti</a:t>
            </a:r>
            <a:r>
              <a:rPr lang="lt-LT" dirty="0" smtClean="0"/>
              <a:t> </a:t>
            </a:r>
            <a:r>
              <a:rPr lang="lt-LT" dirty="0"/>
              <a:t>gyvenamosios vietovės istorijos žinias </a:t>
            </a:r>
            <a:r>
              <a:rPr lang="lt-LT" dirty="0" smtClean="0"/>
              <a:t>bendruomenei</a:t>
            </a:r>
            <a:r>
              <a:rPr lang="en-US" dirty="0" smtClean="0"/>
              <a:t>.</a:t>
            </a:r>
            <a:endParaRPr lang="en-US" dirty="0"/>
          </a:p>
          <a:p>
            <a:r>
              <a:rPr lang="lt-LT" dirty="0"/>
              <a:t> </a:t>
            </a:r>
            <a:r>
              <a:rPr lang="en-US" dirty="0" smtClean="0"/>
              <a:t>A</a:t>
            </a:r>
            <a:r>
              <a:rPr lang="lt-LT" dirty="0" err="1" smtClean="0"/>
              <a:t>ktyvinti</a:t>
            </a:r>
            <a:r>
              <a:rPr lang="lt-LT" dirty="0" smtClean="0"/>
              <a:t> </a:t>
            </a:r>
            <a:r>
              <a:rPr lang="lt-LT" dirty="0"/>
              <a:t>savo motyvaciją, </a:t>
            </a:r>
            <a:r>
              <a:rPr lang="lt-LT" dirty="0" smtClean="0"/>
              <a:t>saviraišką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 U</a:t>
            </a:r>
            <a:r>
              <a:rPr lang="lt-LT" dirty="0" err="1" smtClean="0"/>
              <a:t>gdymo</a:t>
            </a:r>
            <a:r>
              <a:rPr lang="lt-LT" dirty="0" smtClean="0"/>
              <a:t> </a:t>
            </a:r>
            <a:r>
              <a:rPr lang="lt-LT" dirty="0"/>
              <a:t>turinį susieti su realia gyvenimo patirtimi.</a:t>
            </a:r>
            <a:endParaRPr lang="en-US" dirty="0"/>
          </a:p>
          <a:p>
            <a:pPr>
              <a:buNone/>
            </a:pPr>
            <a:r>
              <a:rPr lang="lt-LT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Ugdomos</a:t>
            </a:r>
            <a:r>
              <a:rPr lang="en-US" dirty="0" smtClean="0"/>
              <a:t> </a:t>
            </a:r>
            <a:r>
              <a:rPr lang="en-US" dirty="0" err="1" smtClean="0"/>
              <a:t>kompetencijos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ebėjimas</a:t>
            </a:r>
            <a:r>
              <a:rPr lang="en-US" dirty="0" smtClean="0"/>
              <a:t> </a:t>
            </a:r>
            <a:r>
              <a:rPr lang="en-US" dirty="0" err="1"/>
              <a:t>surasti</a:t>
            </a:r>
            <a:r>
              <a:rPr lang="en-US" dirty="0"/>
              <a:t>, </a:t>
            </a:r>
            <a:r>
              <a:rPr lang="en-US" dirty="0" err="1"/>
              <a:t>atrinkti</a:t>
            </a:r>
            <a:r>
              <a:rPr lang="en-US" dirty="0"/>
              <a:t>, </a:t>
            </a:r>
            <a:r>
              <a:rPr lang="en-US" dirty="0" err="1"/>
              <a:t>apibendrinti</a:t>
            </a:r>
            <a:r>
              <a:rPr lang="en-US" dirty="0"/>
              <a:t> </a:t>
            </a:r>
            <a:r>
              <a:rPr lang="en-US" dirty="0" err="1"/>
              <a:t>informaciją</a:t>
            </a:r>
            <a:r>
              <a:rPr lang="en-US" dirty="0"/>
              <a:t>,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pasinaudoti</a:t>
            </a:r>
            <a:r>
              <a:rPr lang="en-US" dirty="0"/>
              <a:t> ir </a:t>
            </a:r>
            <a:r>
              <a:rPr lang="en-US" dirty="0" err="1"/>
              <a:t>perteikti</a:t>
            </a:r>
            <a:r>
              <a:rPr lang="en-US" dirty="0"/>
              <a:t> </a:t>
            </a:r>
            <a:r>
              <a:rPr lang="en-US" dirty="0" err="1" smtClean="0"/>
              <a:t>kitiems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Mokėjimo</a:t>
            </a:r>
            <a:r>
              <a:rPr lang="en-US" dirty="0" smtClean="0"/>
              <a:t> </a:t>
            </a:r>
            <a:r>
              <a:rPr lang="en-US" dirty="0" err="1" smtClean="0"/>
              <a:t>mokytis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Komunikavimo</a:t>
            </a:r>
            <a:r>
              <a:rPr lang="en-US" dirty="0" smtClean="0"/>
              <a:t>, </a:t>
            </a:r>
            <a:r>
              <a:rPr lang="en-US" dirty="0" err="1" smtClean="0"/>
              <a:t>pažinimo</a:t>
            </a:r>
            <a:r>
              <a:rPr lang="en-US" dirty="0" smtClean="0"/>
              <a:t> </a:t>
            </a:r>
            <a:r>
              <a:rPr lang="en-US" dirty="0" err="1" smtClean="0"/>
              <a:t>kompetencijos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Integracija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lt-LT" dirty="0" smtClean="0"/>
              <a:t>Istorija</a:t>
            </a:r>
            <a:endParaRPr lang="en-US" dirty="0" smtClean="0"/>
          </a:p>
          <a:p>
            <a:r>
              <a:rPr lang="en-US" dirty="0" smtClean="0"/>
              <a:t> L</a:t>
            </a:r>
            <a:r>
              <a:rPr lang="lt-LT" dirty="0" err="1" smtClean="0"/>
              <a:t>ietuvių</a:t>
            </a:r>
            <a:r>
              <a:rPr lang="lt-LT" dirty="0" smtClean="0"/>
              <a:t> kalba </a:t>
            </a:r>
            <a:endParaRPr lang="en-US" dirty="0" smtClean="0"/>
          </a:p>
          <a:p>
            <a:r>
              <a:rPr lang="en-US" dirty="0" smtClean="0"/>
              <a:t> I</a:t>
            </a:r>
            <a:r>
              <a:rPr lang="lt-LT" dirty="0" err="1" smtClean="0"/>
              <a:t>nformacinės</a:t>
            </a:r>
            <a:r>
              <a:rPr lang="lt-LT" dirty="0" smtClean="0"/>
              <a:t> technologijos</a:t>
            </a:r>
            <a:endParaRPr lang="en-US" dirty="0" smtClean="0"/>
          </a:p>
          <a:p>
            <a:r>
              <a:rPr lang="lt-LT" dirty="0" smtClean="0"/>
              <a:t> </a:t>
            </a:r>
            <a:r>
              <a:rPr lang="en-US" dirty="0" smtClean="0"/>
              <a:t>G</a:t>
            </a:r>
            <a:r>
              <a:rPr lang="lt-LT" dirty="0" err="1" smtClean="0"/>
              <a:t>eografija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Etninė</a:t>
            </a:r>
            <a:r>
              <a:rPr lang="en-US" dirty="0" smtClean="0"/>
              <a:t> </a:t>
            </a:r>
            <a:r>
              <a:rPr lang="en-US" dirty="0" err="1" smtClean="0"/>
              <a:t>kultūra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Darbo</a:t>
            </a:r>
            <a:r>
              <a:rPr lang="en-US" dirty="0" smtClean="0"/>
              <a:t> </a:t>
            </a:r>
            <a:r>
              <a:rPr lang="en-US" dirty="0" err="1" smtClean="0"/>
              <a:t>metodai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lt-LT" dirty="0" smtClean="0"/>
              <a:t>Išvyka</a:t>
            </a:r>
            <a:endParaRPr lang="en-US" dirty="0" smtClean="0"/>
          </a:p>
          <a:p>
            <a:r>
              <a:rPr lang="en-US" dirty="0" smtClean="0"/>
              <a:t> P</a:t>
            </a:r>
            <a:r>
              <a:rPr lang="lt-LT" dirty="0" err="1" smtClean="0"/>
              <a:t>ažintinė</a:t>
            </a:r>
            <a:r>
              <a:rPr lang="lt-LT" dirty="0" smtClean="0"/>
              <a:t> veikla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Darbas</a:t>
            </a:r>
            <a:r>
              <a:rPr lang="en-US" dirty="0" smtClean="0"/>
              <a:t> </a:t>
            </a:r>
            <a:r>
              <a:rPr lang="en-US" dirty="0" err="1" smtClean="0"/>
              <a:t>grupėse</a:t>
            </a:r>
            <a:endParaRPr lang="en-US" dirty="0" smtClean="0"/>
          </a:p>
          <a:p>
            <a:r>
              <a:rPr lang="en-US" dirty="0" smtClean="0"/>
              <a:t> D</a:t>
            </a:r>
            <a:r>
              <a:rPr lang="lt-LT" dirty="0" smtClean="0"/>
              <a:t>arbo pristatymas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lt-LT" dirty="0" smtClean="0"/>
              <a:t> Gyvenamosios vietovės </a:t>
            </a:r>
            <a:r>
              <a:rPr lang="lt-LT" dirty="0" err="1" smtClean="0"/>
              <a:t>istorij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tyrinėjimo</a:t>
            </a:r>
            <a:r>
              <a:rPr lang="en-US" dirty="0" smtClean="0"/>
              <a:t> </a:t>
            </a:r>
            <a:r>
              <a:rPr lang="en-US" dirty="0" err="1" smtClean="0"/>
              <a:t>etapai</a:t>
            </a:r>
            <a:r>
              <a:rPr lang="lt-LT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 </a:t>
            </a:r>
            <a:r>
              <a:rPr lang="lt-LT" dirty="0"/>
              <a:t>Pirmas – žinių apie gyvenamąją vietovę įgyjama iš mokytojo, mokomųjų priemonių ir žiniasklaidos. </a:t>
            </a:r>
            <a:endParaRPr lang="en-US" dirty="0"/>
          </a:p>
          <a:p>
            <a:r>
              <a:rPr lang="en-US" dirty="0" smtClean="0"/>
              <a:t> </a:t>
            </a:r>
            <a:r>
              <a:rPr lang="lt-LT" dirty="0" smtClean="0"/>
              <a:t>Antras </a:t>
            </a:r>
            <a:r>
              <a:rPr lang="lt-LT" dirty="0"/>
              <a:t>– žinių gaunama savarankiškai, per pažintinę veiklą. Pagrindiniai tokios informacijos šaltiniai – mokslo populiarinamoji literatūra, publikacijos žiniasklaidoje, muziejų medžiaga, interneto šaltiniai.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lt-LT" dirty="0" smtClean="0"/>
              <a:t>Trečias </a:t>
            </a:r>
            <a:r>
              <a:rPr lang="lt-LT" dirty="0"/>
              <a:t>– su gyvenamosios vietovės istorija susipažįstama atliekant tyrimą.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Užduotys</a:t>
            </a:r>
            <a:r>
              <a:rPr lang="en-US" dirty="0" smtClean="0"/>
              <a:t> </a:t>
            </a:r>
            <a:r>
              <a:rPr lang="en-US" dirty="0" err="1" smtClean="0"/>
              <a:t>mokiniams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t-LT" dirty="0"/>
              <a:t>1</a:t>
            </a:r>
            <a:r>
              <a:rPr lang="lt-LT" dirty="0" smtClean="0"/>
              <a:t>.</a:t>
            </a:r>
            <a:r>
              <a:rPr lang="en-US" dirty="0" smtClean="0"/>
              <a:t> </a:t>
            </a:r>
            <a:r>
              <a:rPr lang="lt-LT" dirty="0" smtClean="0"/>
              <a:t>Kokie </a:t>
            </a:r>
            <a:r>
              <a:rPr lang="lt-LT" dirty="0"/>
              <a:t>yra ir ką apie gyvenamosios vietovės praeitį gali papasakoti gyvenamosios, visuomeninės ir ūkinės paskirties pastatai? </a:t>
            </a:r>
            <a:endParaRPr lang="en-US" dirty="0"/>
          </a:p>
          <a:p>
            <a:r>
              <a:rPr lang="lt-LT" dirty="0"/>
              <a:t>2</a:t>
            </a:r>
            <a:r>
              <a:rPr lang="lt-LT" dirty="0" smtClean="0"/>
              <a:t>.</a:t>
            </a:r>
            <a:r>
              <a:rPr lang="en-US" dirty="0" smtClean="0"/>
              <a:t> </a:t>
            </a:r>
            <a:r>
              <a:rPr lang="lt-LT" dirty="0" smtClean="0"/>
              <a:t>Kaip </a:t>
            </a:r>
            <a:r>
              <a:rPr lang="lt-LT" dirty="0"/>
              <a:t>ir kodėl keitėsi gatvių, aikščių vaizdas ir jų pavadinimai? </a:t>
            </a:r>
            <a:endParaRPr lang="en-US" dirty="0"/>
          </a:p>
          <a:p>
            <a:r>
              <a:rPr lang="lt-LT" dirty="0"/>
              <a:t>3</a:t>
            </a:r>
            <a:r>
              <a:rPr lang="lt-LT" dirty="0" smtClean="0"/>
              <a:t>.</a:t>
            </a:r>
            <a:r>
              <a:rPr lang="en-US" dirty="0" smtClean="0"/>
              <a:t> </a:t>
            </a:r>
            <a:r>
              <a:rPr lang="lt-LT" dirty="0" smtClean="0"/>
              <a:t>Kokią </a:t>
            </a:r>
            <a:r>
              <a:rPr lang="lt-LT" dirty="0"/>
              <a:t>praeitį primena paminklai ir kapinės?</a:t>
            </a:r>
            <a:endParaRPr lang="en-US" dirty="0"/>
          </a:p>
          <a:p>
            <a:r>
              <a:rPr lang="en-US" dirty="0" smtClean="0"/>
              <a:t>4. </a:t>
            </a:r>
            <a:r>
              <a:rPr lang="lt-LT" dirty="0" smtClean="0"/>
              <a:t>Mokiniai </a:t>
            </a:r>
            <a:r>
              <a:rPr lang="lt-LT" dirty="0"/>
              <a:t>dirbdami grupėse parengia pristatymus apie </a:t>
            </a:r>
            <a:r>
              <a:rPr lang="lt-LT" dirty="0" smtClean="0"/>
              <a:t>pa</a:t>
            </a:r>
            <a:r>
              <a:rPr lang="en-US" dirty="0" err="1" smtClean="0"/>
              <a:t>si</a:t>
            </a:r>
            <a:r>
              <a:rPr lang="lt-LT" dirty="0" smtClean="0"/>
              <a:t>rinktus  </a:t>
            </a:r>
            <a:r>
              <a:rPr lang="lt-LT" dirty="0"/>
              <a:t>objektus.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Užduoties lapas Priedas Nr. 1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700" dirty="0" smtClean="0"/>
              <a:t>Kada </a:t>
            </a:r>
            <a:r>
              <a:rPr lang="en-US" sz="3700" dirty="0"/>
              <a:t>paminklas pastatytas ir kam </a:t>
            </a:r>
            <a:r>
              <a:rPr lang="lt-LT" sz="3700" dirty="0"/>
              <a:t>skirtas</a:t>
            </a:r>
            <a:r>
              <a:rPr lang="lt-LT" sz="3700" dirty="0" smtClean="0"/>
              <a:t>?</a:t>
            </a:r>
            <a:r>
              <a:rPr lang="en-US" sz="3700" dirty="0"/>
              <a:t> </a:t>
            </a:r>
          </a:p>
          <a:p>
            <a:pPr lvl="0">
              <a:lnSpc>
                <a:spcPct val="120000"/>
              </a:lnSpc>
            </a:pPr>
            <a:r>
              <a:rPr lang="en-US" sz="3700" dirty="0"/>
              <a:t>Koks užrašas yra </a:t>
            </a:r>
            <a:r>
              <a:rPr lang="lt-LT" sz="3700" dirty="0"/>
              <a:t>ant paminklo</a:t>
            </a:r>
            <a:r>
              <a:rPr lang="lt-LT" sz="3700" dirty="0" smtClean="0"/>
              <a:t>?</a:t>
            </a:r>
            <a:r>
              <a:rPr lang="en-US" sz="3700" dirty="0"/>
              <a:t> </a:t>
            </a:r>
          </a:p>
          <a:p>
            <a:pPr lvl="0">
              <a:lnSpc>
                <a:spcPct val="120000"/>
              </a:lnSpc>
            </a:pPr>
            <a:r>
              <a:rPr lang="lt-LT" sz="3700" dirty="0"/>
              <a:t>Kas</a:t>
            </a:r>
            <a:r>
              <a:rPr lang="en-US" sz="3700" dirty="0"/>
              <a:t> paminkle pavaizduota ?  </a:t>
            </a:r>
          </a:p>
          <a:p>
            <a:pPr lvl="0">
              <a:lnSpc>
                <a:spcPct val="120000"/>
              </a:lnSpc>
            </a:pPr>
            <a:r>
              <a:rPr lang="en-US" sz="3700" dirty="0"/>
              <a:t>Kas paminklo autorius? Kas skyrė lėšų šiam </a:t>
            </a:r>
            <a:r>
              <a:rPr lang="en-US" sz="3700" dirty="0" err="1"/>
              <a:t>paminklui</a:t>
            </a:r>
            <a:r>
              <a:rPr lang="en-US" sz="3700" dirty="0"/>
              <a:t> </a:t>
            </a:r>
            <a:r>
              <a:rPr lang="en-US" sz="3700" dirty="0" err="1" smtClean="0"/>
              <a:t>pastatyti</a:t>
            </a:r>
            <a:r>
              <a:rPr lang="en-US" sz="3700" dirty="0" smtClean="0"/>
              <a:t>? </a:t>
            </a:r>
            <a:r>
              <a:rPr lang="en-US" sz="3700" dirty="0"/>
              <a:t> </a:t>
            </a:r>
          </a:p>
          <a:p>
            <a:pPr>
              <a:lnSpc>
                <a:spcPct val="120000"/>
              </a:lnSpc>
            </a:pPr>
            <a:r>
              <a:rPr lang="en-US" sz="3700" dirty="0" smtClean="0"/>
              <a:t>Kodėl </a:t>
            </a:r>
            <a:r>
              <a:rPr lang="en-US" sz="3700" dirty="0"/>
              <a:t>paminklas buvo pastatytas šioje vietoje? Kas dalyvavo jo atidengimo šventėje</a:t>
            </a:r>
            <a:r>
              <a:rPr lang="en-US" sz="3700" dirty="0" smtClean="0"/>
              <a:t>?</a:t>
            </a:r>
            <a:endParaRPr lang="en-US" sz="3700" dirty="0"/>
          </a:p>
          <a:p>
            <a:pPr>
              <a:lnSpc>
                <a:spcPct val="120000"/>
              </a:lnSpc>
            </a:pPr>
            <a:r>
              <a:rPr lang="en-US" sz="3700" dirty="0" smtClean="0"/>
              <a:t> </a:t>
            </a:r>
            <a:r>
              <a:rPr lang="en-US" sz="3700" dirty="0"/>
              <a:t>Kokios medžiagos naudotas paminklui?  Iš kur buvo atgabentos</a:t>
            </a:r>
            <a:r>
              <a:rPr lang="en-US" sz="3700" dirty="0" smtClean="0"/>
              <a:t>?</a:t>
            </a:r>
            <a:r>
              <a:rPr lang="en-US" sz="3700" dirty="0"/>
              <a:t> </a:t>
            </a:r>
          </a:p>
          <a:p>
            <a:pPr>
              <a:lnSpc>
                <a:spcPct val="120000"/>
              </a:lnSpc>
            </a:pPr>
            <a:r>
              <a:rPr lang="en-US" sz="3700" dirty="0" smtClean="0"/>
              <a:t>Kaip </a:t>
            </a:r>
            <a:r>
              <a:rPr lang="en-US" sz="3700" dirty="0"/>
              <a:t>paminklas buvo prižiūrimas ir koks vietos žmonių bei valdžios požiūris į šį paminklą skirtingais istorijos laikotarpiais (arba – anščiau ir dabar) </a:t>
            </a:r>
            <a:r>
              <a:rPr lang="en-US" sz="3700" dirty="0" smtClean="0"/>
              <a:t>?</a:t>
            </a:r>
            <a:r>
              <a:rPr lang="en-US" sz="3700" dirty="0"/>
              <a:t> </a:t>
            </a:r>
          </a:p>
          <a:p>
            <a:pPr>
              <a:lnSpc>
                <a:spcPct val="120000"/>
              </a:lnSpc>
            </a:pPr>
            <a:r>
              <a:rPr lang="en-US" sz="3700" dirty="0" smtClean="0"/>
              <a:t>Ar </a:t>
            </a:r>
            <a:r>
              <a:rPr lang="en-US" sz="3700" dirty="0"/>
              <a:t>paminklas buvo restauruotas? Kada ir kodėl? Kas jame išliko orginalaus</a:t>
            </a:r>
            <a:r>
              <a:rPr lang="en-US" sz="3700" dirty="0" smtClean="0"/>
              <a:t>?</a:t>
            </a:r>
            <a:r>
              <a:rPr lang="en-US" sz="3700" dirty="0"/>
              <a:t> </a:t>
            </a:r>
          </a:p>
          <a:p>
            <a:pPr>
              <a:lnSpc>
                <a:spcPct val="120000"/>
              </a:lnSpc>
            </a:pPr>
            <a:r>
              <a:rPr lang="en-US" sz="3700" dirty="0" smtClean="0"/>
              <a:t>Kokia </a:t>
            </a:r>
            <a:r>
              <a:rPr lang="en-US" sz="3700" dirty="0"/>
              <a:t>paminklo būklė dabar?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Apibendrinimas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lt-LT" dirty="0"/>
              <a:t>Priedas Nr. 2 </a:t>
            </a:r>
            <a:r>
              <a:rPr lang="lt-LT" dirty="0" err="1" smtClean="0"/>
              <a:t>Pateiktys</a:t>
            </a:r>
            <a:r>
              <a:rPr lang="en-US" dirty="0" smtClean="0"/>
              <a:t> </a:t>
            </a:r>
            <a:r>
              <a:rPr lang="lt-LT" dirty="0" smtClean="0"/>
              <a:t>“Klausimai </a:t>
            </a:r>
            <a:r>
              <a:rPr lang="lt-LT" dirty="0"/>
              <a:t>apie Svėdasų kraštą“.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eris">
  <a:themeElements>
    <a:clrScheme name="Erkeri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eri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rkeri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266</Words>
  <Application>Microsoft Office PowerPoint</Application>
  <PresentationFormat>Demonstracija ekrane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0" baseType="lpstr">
      <vt:lpstr>Erkeris</vt:lpstr>
      <vt:lpstr>Istorija aplink mus Pamoka - išvyka</vt:lpstr>
      <vt:lpstr>Veiklos uždaviniai</vt:lpstr>
      <vt:lpstr>Ugdomos kompetencijos</vt:lpstr>
      <vt:lpstr>Integracija</vt:lpstr>
      <vt:lpstr>Darbo metodai</vt:lpstr>
      <vt:lpstr>  Gyvenamosios vietovės istorijos tyrinėjimo etapai  </vt:lpstr>
      <vt:lpstr>Užduotys mokiniams</vt:lpstr>
      <vt:lpstr>Užduoties lapas Priedas Nr. 1</vt:lpstr>
      <vt:lpstr>Apibendrinimas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Istorija aplink mus</dc:title>
  <dc:creator>Istorija</dc:creator>
  <cp:lastModifiedBy>Istorija</cp:lastModifiedBy>
  <cp:revision>12</cp:revision>
  <dcterms:created xsi:type="dcterms:W3CDTF">2017-11-24T10:19:55Z</dcterms:created>
  <dcterms:modified xsi:type="dcterms:W3CDTF">2017-11-29T07:34:37Z</dcterms:modified>
</cp:coreProperties>
</file>