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6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imis.lt/detali-paieska/perziura/-/exhibit/preview/130000001460764?s_id=dEPTd4ckzf5CaRwN&amp;s_ind=14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limis.lt/personaliju-zodynas/-/personFastSearch/view/1152772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mis.lt/personaliju-zodynas/-/personFastSearch/view/134215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6">
                    <a:lumMod val="50000"/>
                  </a:schemeClr>
                </a:solidFill>
              </a:rPr>
              <a:t>Juozas Tumas-Vaižgantas ir dailė</a:t>
            </a:r>
            <a:endParaRPr lang="lt-L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2014-09-19</a:t>
            </a:r>
          </a:p>
          <a:p>
            <a:endParaRPr lang="lt-LT" dirty="0" smtClean="0">
              <a:solidFill>
                <a:srgbClr val="002060"/>
              </a:solidFill>
            </a:endParaRPr>
          </a:p>
          <a:p>
            <a:r>
              <a:rPr lang="lt-LT" sz="1400" dirty="0" smtClean="0">
                <a:solidFill>
                  <a:srgbClr val="002060"/>
                </a:solidFill>
              </a:rPr>
              <a:t>Žėrutė Semaškienė</a:t>
            </a:r>
            <a:endParaRPr lang="lt-LT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62600" y="381000"/>
            <a:ext cx="3124200" cy="5656150"/>
          </a:xfrm>
        </p:spPr>
        <p:txBody>
          <a:bodyPr/>
          <a:lstStyle/>
          <a:p>
            <a:r>
              <a:rPr lang="lt-LT" b="0" dirty="0" smtClean="0"/>
              <a:t>Paveikslo „Šventasis Pranciškus Asyžietis“ kopija</a:t>
            </a:r>
            <a:br>
              <a:rPr lang="lt-LT" b="0" dirty="0" smtClean="0"/>
            </a:br>
            <a:endParaRPr lang="lt-LT" dirty="0"/>
          </a:p>
        </p:txBody>
      </p:sp>
      <p:pic>
        <p:nvPicPr>
          <p:cNvPr id="22530" name="Picture 2" descr="http://www.limis.lt/limisk-portlet/exhibit/resource/image/130000001470315_130000002052772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5222558" cy="666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33400"/>
            <a:ext cx="3810000" cy="5503750"/>
          </a:xfrm>
        </p:spPr>
        <p:txBody>
          <a:bodyPr/>
          <a:lstStyle/>
          <a:p>
            <a:r>
              <a:rPr lang="lt-LT" dirty="0" smtClean="0"/>
              <a:t>Medinis kryžius. </a:t>
            </a:r>
            <a:br>
              <a:rPr lang="lt-LT" dirty="0" smtClean="0"/>
            </a:br>
            <a:r>
              <a:rPr lang="lt-LT" sz="1400" dirty="0" smtClean="0"/>
              <a:t>Nežinomas autorius.</a:t>
            </a:r>
            <a:endParaRPr lang="lt-LT" sz="1400" dirty="0"/>
          </a:p>
        </p:txBody>
      </p:sp>
      <p:pic>
        <p:nvPicPr>
          <p:cNvPr id="23554" name="Picture 2" descr="http://www.limis.lt/limisk-portlet/exhibit/resource/image/130000000710921_130000002052319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52403"/>
            <a:ext cx="4274819" cy="6705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533400"/>
            <a:ext cx="4572000" cy="5503750"/>
          </a:xfrm>
        </p:spPr>
        <p:txBody>
          <a:bodyPr/>
          <a:lstStyle/>
          <a:p>
            <a:r>
              <a:rPr lang="lt-LT" b="0" dirty="0" smtClean="0"/>
              <a:t>Paveikslo „Šventasis Juozapas“ kopija</a:t>
            </a:r>
            <a:br>
              <a:rPr lang="lt-LT" b="0" dirty="0" smtClean="0"/>
            </a:br>
            <a:endParaRPr lang="lt-LT" dirty="0"/>
          </a:p>
        </p:txBody>
      </p:sp>
      <p:pic>
        <p:nvPicPr>
          <p:cNvPr id="24578" name="Picture 2" descr="http://www.limis.lt/limisk-portlet/exhibit/resource/image/130000001470283_13000000205274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657600" cy="6473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838200"/>
          </a:xfrm>
        </p:spPr>
        <p:txBody>
          <a:bodyPr>
            <a:noAutofit/>
          </a:bodyPr>
          <a:lstStyle/>
          <a:p>
            <a:r>
              <a:rPr lang="lt-LT" sz="2800" b="0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Kajetonas Sklėrius. Paveikslas „Laivelis upėje“. 1931 m. </a:t>
            </a:r>
            <a:endParaRPr lang="lt-LT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 descr="http://www.limis.lt/limisk-portlet/exhibit/resource/image/130000001460764_130000002051991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5212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4267200" cy="5579950"/>
          </a:xfrm>
        </p:spPr>
        <p:txBody>
          <a:bodyPr>
            <a:normAutofit/>
          </a:bodyPr>
          <a:lstStyle/>
          <a:p>
            <a:r>
              <a:rPr lang="lt-LT" b="0" dirty="0" smtClean="0"/>
              <a:t/>
            </a:r>
            <a:br>
              <a:rPr lang="lt-LT" b="0" dirty="0" smtClean="0"/>
            </a:br>
            <a:r>
              <a:rPr lang="lt-LT" b="0" dirty="0" smtClean="0"/>
              <a:t>Balys Macutkevičius. ,,Nukryžiuotasis’’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6626" name="Picture 2" descr="http://www.limis.lt/limisk-portlet/exhibit/resource/image/130000001469584_130000002052620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4552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81000"/>
            <a:ext cx="3048000" cy="5656150"/>
          </a:xfrm>
        </p:spPr>
        <p:txBody>
          <a:bodyPr/>
          <a:lstStyle/>
          <a:p>
            <a:r>
              <a:rPr lang="lt-LT" dirty="0" smtClean="0"/>
              <a:t>Bernardas Bučas. Skulptūra ,,Vytautas didysis’’, 1931 m.</a:t>
            </a:r>
            <a:endParaRPr lang="lt-LT" dirty="0"/>
          </a:p>
        </p:txBody>
      </p:sp>
      <p:pic>
        <p:nvPicPr>
          <p:cNvPr id="27650" name="Picture 2" descr="http://www.limis.lt/limisk-portlet/exhibit/resource/image/130000000718715_130000002050322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52972"/>
            <a:ext cx="4800600" cy="6705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8674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lt-LT" b="0" dirty="0" smtClean="0"/>
              <a:t> Kazys šimonis. ,,Angelų atnašavimas’’</a:t>
            </a:r>
            <a:endParaRPr lang="lt-LT" dirty="0"/>
          </a:p>
        </p:txBody>
      </p:sp>
      <p:pic>
        <p:nvPicPr>
          <p:cNvPr id="28674" name="Picture 2" descr="http://www.limis.lt/limisk-portlet/exhibit/resource/image/130000000722429_13000000205268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57800"/>
            <a:ext cx="8183880" cy="779350"/>
          </a:xfrm>
        </p:spPr>
        <p:txBody>
          <a:bodyPr>
            <a:noAutofit/>
          </a:bodyPr>
          <a:lstStyle/>
          <a:p>
            <a:r>
              <a:rPr lang="lt-LT" sz="2800" dirty="0" smtClean="0"/>
              <a:t>Fotonuotrauka -,,Rašytojas Vaižgantas’’- Kauno sodininkų išaugintas jurginas</a:t>
            </a:r>
            <a:endParaRPr lang="lt-LT" sz="2800" dirty="0"/>
          </a:p>
        </p:txBody>
      </p:sp>
      <p:pic>
        <p:nvPicPr>
          <p:cNvPr id="29698" name="Picture 2" descr="http://www.limis.lt/limisk-portlet/exhibit/resource/image/130000000718421_130000002050293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724400" y="304800"/>
            <a:ext cx="3962400" cy="573235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30722" name="Picture 2" descr="http://www.limis.lt/limisk-portlet/exhibit/resource/image/130000001465367_130000002052477_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1001" y="122190"/>
            <a:ext cx="4191000" cy="6278610"/>
          </a:xfrm>
          <a:prstGeom prst="rect">
            <a:avLst/>
          </a:prstGeom>
          <a:noFill/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870448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Kajetonas Sklėrius. J. Tumo-Vaižganto portretas. 1925 m.</a:t>
            </a:r>
            <a:endParaRPr lang="lt-L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limis.lt/limisk-portlet/exhibit/resource/image/130000001465548_130000002052156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1712"/>
            <a:ext cx="5638800" cy="656628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72200" y="304800"/>
            <a:ext cx="2971800" cy="5300472"/>
          </a:xfrm>
        </p:spPr>
        <p:txBody>
          <a:bodyPr/>
          <a:lstStyle/>
          <a:p>
            <a:r>
              <a:rPr lang="lt-LT" dirty="0" smtClean="0"/>
              <a:t>Kazys Šimonis. Kauksmas.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0" y="5624484"/>
            <a:ext cx="2556224" cy="420624"/>
          </a:xfrm>
        </p:spPr>
        <p:txBody>
          <a:bodyPr/>
          <a:lstStyle/>
          <a:p>
            <a:r>
              <a:rPr lang="lt-LT" dirty="0" smtClean="0"/>
              <a:t>1928 m.</a:t>
            </a:r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313394"/>
          </a:xfrm>
        </p:spPr>
        <p:txBody>
          <a:bodyPr>
            <a:normAutofit fontScale="90000"/>
          </a:bodyPr>
          <a:lstStyle/>
          <a:p>
            <a:pPr algn="just"/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Keturių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kambarių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butas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 Kaune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kurį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Juozas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Tumas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nuomojo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iš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gydytojo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Petro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Musteikio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dabar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atrodo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beveik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taip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pat,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kaip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ir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jam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čia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gyvenant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lt-LT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722376" y="2133600"/>
            <a:ext cx="7772400" cy="4191000"/>
          </a:xfrm>
        </p:spPr>
        <p:txBody>
          <a:bodyPr/>
          <a:lstStyle/>
          <a:p>
            <a:pPr algn="l"/>
            <a:r>
              <a:rPr lang="lt-LT" sz="3200" dirty="0" err="1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isus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savo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kambarius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rašytojas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buvo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nufotografavęs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Ir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šiandien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juose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galėsite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pamatyti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autentiškus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baldus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įvairius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daiktus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Juozui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Tumui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priklausiusius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meno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kūrinius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Kambarių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interjeras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papildytas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rašytojo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gyvenimą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atspindinčiomis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3">
                    <a:lumMod val="50000"/>
                  </a:schemeClr>
                </a:solidFill>
              </a:rPr>
              <a:t>fotografijomis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lt-LT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Eugenijus Kulvietis. Pusryčiams padengtas stalas. 1924 m.</a:t>
            </a:r>
            <a:endParaRPr lang="lt-LT" dirty="0"/>
          </a:p>
        </p:txBody>
      </p:sp>
      <p:pic>
        <p:nvPicPr>
          <p:cNvPr id="32770" name="Picture 2" descr="http://www.limis.lt/limisk-portlet/exhibit/resource/image/130000001468912_130000002050242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Barbora Didžiokienė. Teatro lėlės. 1923 m.</a:t>
            </a:r>
            <a:endParaRPr lang="lt-LT" dirty="0"/>
          </a:p>
        </p:txBody>
      </p:sp>
      <p:pic>
        <p:nvPicPr>
          <p:cNvPr id="33794" name="Picture 2" descr="http://www.limis.lt/limisk-portlet/exhibit/resource/image/130000001466152_130000002050359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lt-LT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ofija Dembovskytė-Riomerienė</a:t>
            </a:r>
            <a:r>
              <a:rPr lang="lt-LT" dirty="0" smtClean="0">
                <a:solidFill>
                  <a:schemeClr val="accent4">
                    <a:lumMod val="75000"/>
                  </a:schemeClr>
                </a:solidFill>
              </a:rPr>
              <a:t>. ,,Dvi bobutės. 1927 m.</a:t>
            </a:r>
            <a:endParaRPr lang="lt-L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818" name="Picture 2" descr="http://www.limis.lt/limisk-portlet/exhibit/resource/image/130000001463343_130000002050213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4" y="152400"/>
            <a:ext cx="8759825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Rubensas. ,,Nukryžiuotasis’’. Kopija.</a:t>
            </a:r>
            <a:endParaRPr lang="lt-LT" dirty="0"/>
          </a:p>
        </p:txBody>
      </p:sp>
      <p:pic>
        <p:nvPicPr>
          <p:cNvPr id="35842" name="Picture 2" descr="http://www.limis.lt/limisk-portlet/exhibit/resource/image/130000001470104_130000002052653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6866" name="Picture 2" descr="http://www.limis.lt/limisk-portlet/exhibit/resource/image/130000000708324_13000000221389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buto langus galite pamatyti Švenčiausiosios Mergelės Marijos Ėmimo į dangų bažnyčią, kuri yra pats seniausias Kaune ankstyvosios gotikos paminklas. Vaižgantas beveik dvylika metų buvo šios bažnyčios rektorius, rūpinosi jos atstatymu ir remontu. </a:t>
            </a:r>
            <a:br>
              <a:rPr lang="lt-LT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lt-LT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838200"/>
          </a:xfrm>
        </p:spPr>
        <p:txBody>
          <a:bodyPr>
            <a:normAutofit fontScale="90000"/>
          </a:bodyPr>
          <a:lstStyle/>
          <a:p>
            <a:r>
              <a:rPr lang="lt-LT" sz="1800" b="0" dirty="0" smtClean="0"/>
              <a:t>Kauno Švč. Mergelės Marijos Ėmimo į Dangų (Vytauto Didžiojo) bažnyčia. Vienas pirmųjų mūrinių Kauno statinių, pastatyta XV a. pradžioje.</a:t>
            </a:r>
            <a:endParaRPr lang="lt-LT" sz="1800" dirty="0"/>
          </a:p>
        </p:txBody>
      </p:sp>
      <p:pic>
        <p:nvPicPr>
          <p:cNvPr id="37890" name="Picture 2" descr="(c) KaunoZinios.lt archyvo nuotr.Kauno Švč. Mergelės Marijos Ėmimo į Dangų (Vytauto Didžiojo) bažnyčia. Vienas pirmųjų mūrinių Kauno statinių, pastatyta XV a. pradžioj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44" y="5410200"/>
            <a:ext cx="8183880" cy="195072"/>
          </a:xfrm>
        </p:spPr>
        <p:txBody>
          <a:bodyPr>
            <a:noAutofit/>
          </a:bodyPr>
          <a:lstStyle/>
          <a:p>
            <a:endParaRPr lang="lt-L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lt-LT" sz="2000" b="1" dirty="0" smtClean="0">
                <a:solidFill>
                  <a:schemeClr val="accent3">
                    <a:lumMod val="50000"/>
                  </a:schemeClr>
                </a:solidFill>
              </a:rPr>
              <a:t>Juozas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Tumas-Vaižgantas šiame name gyveno ir kūrė 1920–1933 metais. </a:t>
            </a:r>
            <a:endParaRPr lang="lt-LT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muziejai.lt/kaunas/images2013/vaizganto_memorialinis_butas_muziej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556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5334000"/>
            <a:ext cx="8183880" cy="271272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Namas, kuriame dabar įsikūręs Vaižganto muziejus, pastatytas 1901 metais. Jis priklausė kauniečiams Stanislovai ir Petrui Musteikiams. 1930 metais buvo padarytas kapitalinis namo remontas: pristatytas trečias aukštas ir įrengti visi buitiniai patogumai. Iki tol gyventojai galėjo naudotis tik elektra. </a:t>
            </a:r>
            <a:b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lt-L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 smtClean="0"/>
              <a:t>Meno kūriniai</a:t>
            </a:r>
            <a:endParaRPr lang="lt-LT" dirty="0"/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dirty="0"/>
              <a:t>r</a:t>
            </a:r>
            <a:r>
              <a:rPr lang="lt-LT" sz="4800" dirty="0" smtClean="0"/>
              <a:t>ašytojo bute</a:t>
            </a:r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136669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58674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Rašytojo svetainė</a:t>
            </a:r>
            <a:endParaRPr lang="lt-LT" dirty="0"/>
          </a:p>
        </p:txBody>
      </p:sp>
      <p:pic>
        <p:nvPicPr>
          <p:cNvPr id="1026" name="Picture 2" descr="http://www.muziejai.lt/kaunas/images2013/vaizganto_buto_svet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lt-LT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lt-LT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t-LT" sz="3200" b="0" dirty="0" smtClean="0">
                <a:solidFill>
                  <a:schemeClr val="accent3">
                    <a:lumMod val="75000"/>
                  </a:schemeClr>
                </a:solidFill>
              </a:rPr>
              <a:t>Popiežiaus Pijaus XI</a:t>
            </a:r>
            <a:endParaRPr lang="lt-LT" sz="32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5791199" y="1447802"/>
            <a:ext cx="2719447" cy="4206112"/>
          </a:xfrm>
        </p:spPr>
        <p:txBody>
          <a:bodyPr>
            <a:normAutofit/>
          </a:bodyPr>
          <a:lstStyle/>
          <a:p>
            <a:r>
              <a:rPr lang="lt-LT" sz="3200" dirty="0" smtClean="0">
                <a:solidFill>
                  <a:schemeClr val="accent3">
                    <a:lumMod val="75000"/>
                  </a:schemeClr>
                </a:solidFill>
              </a:rPr>
              <a:t>portretas  kabo virš knygų lentynos. </a:t>
            </a:r>
            <a:br>
              <a:rPr lang="lt-LT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lt-LT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9458" name="Picture 2" descr="http://www.limis.lt/limisk-portlet/exhibit/resource/image/130000002216983_130000002217187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9674"/>
            <a:ext cx="5181600" cy="6611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half" idx="4294967295"/>
          </p:nvPr>
        </p:nvSpPr>
        <p:spPr>
          <a:xfrm>
            <a:off x="6172200" y="533400"/>
            <a:ext cx="23622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2400" dirty="0" smtClean="0"/>
              <a:t>Kodkinas. Dr. Jono Basana-vičiaus portretas.</a:t>
            </a:r>
            <a:endParaRPr lang="lt-LT" sz="2400" dirty="0"/>
          </a:p>
        </p:txBody>
      </p:sp>
      <p:pic>
        <p:nvPicPr>
          <p:cNvPr id="20482" name="Picture 2" descr="http://www.limis.lt/limisk-portlet/exhibit/resource/image/130000000728351_130000002050180_L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20042" b="20042"/>
          <a:stretch>
            <a:fillRect/>
          </a:stretch>
        </p:blipFill>
        <p:spPr bwMode="auto">
          <a:xfrm>
            <a:off x="0" y="434975"/>
            <a:ext cx="5926138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imis.lt/limisk-portlet/exhibit/resource/image/130000000875785_130000002052722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5105399" cy="6105111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62600" y="457200"/>
            <a:ext cx="3124200" cy="5577840"/>
          </a:xfrm>
        </p:spPr>
        <p:txBody>
          <a:bodyPr/>
          <a:lstStyle/>
          <a:p>
            <a:pPr fontAlgn="t"/>
            <a:r>
              <a:rPr lang="lt-LT" sz="2800" dirty="0" smtClean="0">
                <a:hlinkClick r:id="rId3"/>
              </a:rPr>
              <a:t>Halina Naruševičiūtė-Žmuidzinienė</a:t>
            </a:r>
            <a:r>
              <a:rPr lang="lt-LT" sz="2800" dirty="0" smtClean="0"/>
              <a:t>. Madona su kūdikiu</a:t>
            </a:r>
            <a:br>
              <a:rPr lang="lt-LT" sz="2800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 flipV="1">
            <a:off x="502920" y="381000"/>
            <a:ext cx="8183880" cy="149352"/>
          </a:xfrm>
        </p:spPr>
        <p:txBody>
          <a:bodyPr>
            <a:normAutofit fontScale="25000" lnSpcReduction="20000"/>
          </a:bodyPr>
          <a:lstStyle/>
          <a:p>
            <a:endParaRPr lang="lt-L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297</Words>
  <Application>Microsoft Office PowerPoint</Application>
  <PresentationFormat>Demonstracija ekrane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27" baseType="lpstr">
      <vt:lpstr>Aspect</vt:lpstr>
      <vt:lpstr>Juozas Tumas-Vaižgantas ir dailė</vt:lpstr>
      <vt:lpstr>Keturių kambarių butas Kaune, kurį Juozas Tumas nuomojo iš gydytojo Petro Musteikio, dabar atrodo beveik taip pat, kaip ir jam čia gyvenant. </vt:lpstr>
      <vt:lpstr>PowerPoint pristatymas</vt:lpstr>
      <vt:lpstr>Namas, kuriame dabar įsikūręs Vaižganto muziejus, pastatytas 1901 metais. Jis priklausė kauniečiams Stanislovai ir Petrui Musteikiams. 1930 metais buvo padarytas kapitalinis namo remontas: pristatytas trečias aukštas ir įrengti visi buitiniai patogumai. Iki tol gyventojai galėjo naudotis tik elektra.  </vt:lpstr>
      <vt:lpstr>Meno kūriniai</vt:lpstr>
      <vt:lpstr>Rašytojo svetainė</vt:lpstr>
      <vt:lpstr>  Popiežiaus Pijaus XI</vt:lpstr>
      <vt:lpstr>PowerPoint pristatymas</vt:lpstr>
      <vt:lpstr>Halina Naruševičiūtė-Žmuidzinienė. Madona su kūdikiu  </vt:lpstr>
      <vt:lpstr>Paveikslo „Šventasis Pranciškus Asyžietis“ kopija </vt:lpstr>
      <vt:lpstr>Medinis kryžius.  Nežinomas autorius.</vt:lpstr>
      <vt:lpstr>Paveikslo „Šventasis Juozapas“ kopija </vt:lpstr>
      <vt:lpstr>Kajetonas Sklėrius. Paveikslas „Laivelis upėje“. 1931 m. </vt:lpstr>
      <vt:lpstr> Balys Macutkevičius. ,,Nukryžiuotasis’’</vt:lpstr>
      <vt:lpstr>Bernardas Bučas. Skulptūra ,,Vytautas didysis’’, 1931 m.</vt:lpstr>
      <vt:lpstr> Kazys šimonis. ,,Angelų atnašavimas’’</vt:lpstr>
      <vt:lpstr>Fotonuotrauka -,,Rašytojas Vaižgantas’’- Kauno sodininkų išaugintas jurginas</vt:lpstr>
      <vt:lpstr>PowerPoint pristatymas</vt:lpstr>
      <vt:lpstr>Kazys Šimonis. Kauksmas.</vt:lpstr>
      <vt:lpstr>PowerPoint pristatymas</vt:lpstr>
      <vt:lpstr>PowerPoint pristatymas</vt:lpstr>
      <vt:lpstr>PowerPoint pristatymas</vt:lpstr>
      <vt:lpstr>PowerPoint pristatymas</vt:lpstr>
      <vt:lpstr>PowerPoint pristatymas</vt:lpstr>
      <vt:lpstr>Pro buto langus galite pamatyti Švenčiausiosios Mergelės Marijos Ėmimo į dangų bažnyčią, kuri yra pats seniausias Kaune ankstyvosios gotikos paminklas. Vaižgantas beveik dvylika metų buvo šios bažnyčios rektorius, rūpinosi jos atstatymu ir remontu.  </vt:lpstr>
      <vt:lpstr>Kauno Švč. Mergelės Marijos Ėmimo į Dangų (Vytauto Didžiojo) bažnyčia. Vienas pirmųjų mūrinių Kauno statinių, pastatyta XV a. pradžioje.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Juozas Tumas-Vaižgantas ir dailė</dc:title>
  <dc:creator>Zerute</dc:creator>
  <cp:lastModifiedBy>Žėrutė</cp:lastModifiedBy>
  <cp:revision>26</cp:revision>
  <dcterms:created xsi:type="dcterms:W3CDTF">2006-08-16T00:00:00Z</dcterms:created>
  <dcterms:modified xsi:type="dcterms:W3CDTF">2015-12-02T07:43:48Z</dcterms:modified>
</cp:coreProperties>
</file>