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9" r:id="rId3"/>
    <p:sldId id="260" r:id="rId4"/>
    <p:sldId id="261" r:id="rId5"/>
    <p:sldId id="262" r:id="rId6"/>
    <p:sldId id="264" r:id="rId7"/>
    <p:sldId id="266" r:id="rId8"/>
    <p:sldId id="268" r:id="rId9"/>
    <p:sldId id="269"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54" d="100"/>
          <a:sy n="54" d="100"/>
        </p:scale>
        <p:origin x="749"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lt-LT" smtClean="0"/>
              <a:t>Spustelėję redag. ruoš. pavad. stilių</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Spustelėję redag. ruoš. paantrš. stilių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vadinima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lt-LT" smtClean="0"/>
              <a:t>Spustelėję redag. ruoš. pavad. stilių</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e Placeholder 3"/>
          <p:cNvSpPr>
            <a:spLocks noGrp="1"/>
          </p:cNvSpPr>
          <p:nvPr>
            <p:ph type="dt" sz="half" idx="10"/>
          </p:nvPr>
        </p:nvSpPr>
        <p:spPr/>
        <p:txBody>
          <a:bodyPr/>
          <a:lstStyle/>
          <a:p>
            <a:fld id="{B61BEF0D-F0BB-DE4B-95CE-6DB70DBA9567}" type="datetimeFigureOut">
              <a:rPr lang="en-US" dirty="0"/>
              <a:pPr/>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siūlymas su antrašt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lt-LT" smtClean="0"/>
              <a:t>Spustelėję redag. ruoš. pavad. stilių</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smtClean="0"/>
              <a:t>Spustelėję redag. ruoš. teksto stilių</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e Placeholder 3"/>
          <p:cNvSpPr>
            <a:spLocks noGrp="1"/>
          </p:cNvSpPr>
          <p:nvPr>
            <p:ph type="dt" sz="half" idx="10"/>
          </p:nvPr>
        </p:nvSpPr>
        <p:spPr/>
        <p:txBody>
          <a:bodyPr/>
          <a:lstStyle/>
          <a:p>
            <a:fld id="{B61BEF0D-F0BB-DE4B-95CE-6DB70DBA9567}" type="datetimeFigureOut">
              <a:rPr lang="en-US" dirty="0"/>
              <a:pPr/>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ortelės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lt-LT" smtClean="0"/>
              <a:t>Spustelėję redag. ruoš. pavad. stilių</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e Placeholder 3"/>
          <p:cNvSpPr>
            <a:spLocks noGrp="1"/>
          </p:cNvSpPr>
          <p:nvPr>
            <p:ph type="dt" sz="half" idx="10"/>
          </p:nvPr>
        </p:nvSpPr>
        <p:spPr/>
        <p:txBody>
          <a:bodyPr/>
          <a:lstStyle/>
          <a:p>
            <a:fld id="{B61BEF0D-F0BB-DE4B-95CE-6DB70DBA9567}" type="datetimeFigureOut">
              <a:rPr lang="en-US" dirty="0"/>
              <a:pPr/>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asiūlymo pavadinimas kortelės">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lt-LT" smtClean="0"/>
              <a:t>Spustelėję redag. ruoš. pavad. stilių</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smtClean="0"/>
              <a:t>Spustelėję redag. ruoš. teksto stilių</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e Placeholder 3"/>
          <p:cNvSpPr>
            <a:spLocks noGrp="1"/>
          </p:cNvSpPr>
          <p:nvPr>
            <p:ph type="dt" sz="half" idx="10"/>
          </p:nvPr>
        </p:nvSpPr>
        <p:spPr/>
        <p:txBody>
          <a:bodyPr/>
          <a:lstStyle/>
          <a:p>
            <a:fld id="{B61BEF0D-F0BB-DE4B-95CE-6DB70DBA9567}" type="datetimeFigureOut">
              <a:rPr lang="en-US" dirty="0"/>
              <a:pPr/>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rba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lt-LT" smtClean="0"/>
              <a:t>Spustelėję redag. ruoš. pavad. stilių</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smtClean="0"/>
              <a:t>Spustelėję redag. ruoš. teksto stilių</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e Placeholder 3"/>
          <p:cNvSpPr>
            <a:spLocks noGrp="1"/>
          </p:cNvSpPr>
          <p:nvPr>
            <p:ph type="dt" sz="half" idx="10"/>
          </p:nvPr>
        </p:nvSpPr>
        <p:spPr/>
        <p:txBody>
          <a:bodyPr/>
          <a:lstStyle/>
          <a:p>
            <a:fld id="{B61BEF0D-F0BB-DE4B-95CE-6DB70DBA9567}" type="datetimeFigureOut">
              <a:rPr lang="en-US" dirty="0"/>
              <a:pPr/>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Vertical Text Placeholder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lt-LT" smtClean="0"/>
              <a:t>Spustelėję redag. ruoš. pavad. stilių</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lt-LT" smtClean="0"/>
              <a:t>Spustelėję redag. ruoš. pavad. stilių</a:t>
            </a:r>
            <a:endParaRPr lang="en-US" dirty="0"/>
          </a:p>
        </p:txBody>
      </p:sp>
      <p:sp>
        <p:nvSpPr>
          <p:cNvPr id="3" name="Content Placeholder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lt-LT" smtClean="0"/>
              <a:t>Spustelėję redag. ruoš. pavad. stilių</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e Placeholder 3"/>
          <p:cNvSpPr>
            <a:spLocks noGrp="1"/>
          </p:cNvSpPr>
          <p:nvPr>
            <p:ph type="dt" sz="half" idx="10"/>
          </p:nvPr>
        </p:nvSpPr>
        <p:spPr/>
        <p:txBody>
          <a:bodyPr/>
          <a:lstStyle/>
          <a:p>
            <a:fld id="{B61BEF0D-F0BB-DE4B-95CE-6DB70DBA9567}" type="datetimeFigureOut">
              <a:rPr lang="en-US" dirty="0"/>
              <a:pPr/>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t-LT" smtClean="0"/>
              <a:t>Spustelėję redag. ruoš. pavad. stilių</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lt-LT" smtClean="0"/>
              <a:t>Spustelėję redag. ruoš. pavad. stilių</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lt-LT" smtClean="0"/>
              <a:t>Spustelėję redag. ruoš. pavad. stilių</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lt-LT" smtClean="0"/>
              <a:t>Spustelėję redag. ruoš. teksto stilių</a:t>
            </a:r>
          </a:p>
        </p:txBody>
      </p:sp>
      <p:sp>
        <p:nvSpPr>
          <p:cNvPr id="5" name="Date Placeholder 4"/>
          <p:cNvSpPr>
            <a:spLocks noGrp="1"/>
          </p:cNvSpPr>
          <p:nvPr>
            <p:ph type="dt" sz="half" idx="10"/>
          </p:nvPr>
        </p:nvSpPr>
        <p:spPr/>
        <p:txBody>
          <a:bodyPr/>
          <a:lstStyle/>
          <a:p>
            <a:fld id="{42A54C80-263E-416B-A8E0-580EDEADCBDC}" type="datetimeFigureOut">
              <a:rPr lang="en-US" dirty="0"/>
              <a:t>4/2/2020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lt-LT" smtClean="0"/>
              <a:t>Spustelėję redag. ruoš. pavad. stilių</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smtClean="0"/>
              <a:t>Spustelėkite piktogr. norėdami įtraukti pav.</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e Placeholder 4"/>
          <p:cNvSpPr>
            <a:spLocks noGrp="1"/>
          </p:cNvSpPr>
          <p:nvPr>
            <p:ph type="dt" sz="half" idx="10"/>
          </p:nvPr>
        </p:nvSpPr>
        <p:spPr/>
        <p:txBody>
          <a:bodyPr/>
          <a:lstStyle/>
          <a:p>
            <a:fld id="{B61BEF0D-F0BB-DE4B-95CE-6DB70DBA9567}" type="datetimeFigureOut">
              <a:rPr lang="en-US" dirty="0"/>
              <a:pPr/>
              <a:t>4/2/2020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lt-LT" smtClean="0"/>
              <a:t>Spustelėję redag. ruoš. pavad. stilių</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Antraštė 1"/>
          <p:cNvSpPr>
            <a:spLocks noGrp="1"/>
          </p:cNvSpPr>
          <p:nvPr>
            <p:ph type="title"/>
          </p:nvPr>
        </p:nvSpPr>
        <p:spPr>
          <a:xfrm>
            <a:off x="2495551" y="333376"/>
            <a:ext cx="7770813" cy="1141413"/>
          </a:xfrm>
        </p:spPr>
        <p:txBody>
          <a:bodyPr/>
          <a:lstStyle/>
          <a:p>
            <a:pPr algn="ctr"/>
            <a:r>
              <a:rPr lang="lt-LT" altLang="en-US" sz="4000" b="1">
                <a:latin typeface="Comic Sans MS" panose="030F0702030302020204" pitchFamily="66" charset="0"/>
              </a:rPr>
              <a:t>PENKTA DIENA</a:t>
            </a:r>
          </a:p>
        </p:txBody>
      </p:sp>
      <p:sp>
        <p:nvSpPr>
          <p:cNvPr id="45059" name="Turinio vietos rezervavimo ženklas 2"/>
          <p:cNvSpPr>
            <a:spLocks noGrp="1"/>
          </p:cNvSpPr>
          <p:nvPr>
            <p:ph idx="1"/>
          </p:nvPr>
        </p:nvSpPr>
        <p:spPr>
          <a:xfrm>
            <a:off x="2208213" y="1268414"/>
            <a:ext cx="7770812" cy="4524375"/>
          </a:xfrm>
        </p:spPr>
        <p:txBody>
          <a:bodyPr/>
          <a:lstStyle/>
          <a:p>
            <a:endParaRPr lang="lt-LT" altLang="en-US" smtClean="0"/>
          </a:p>
          <a:p>
            <a:pPr algn="ctr"/>
            <a:r>
              <a:rPr lang="lt-LT" altLang="en-US" smtClean="0"/>
              <a:t>    </a:t>
            </a:r>
            <a:r>
              <a:rPr lang="lt-LT" altLang="en-US" sz="3600">
                <a:latin typeface="Comic Sans MS" panose="030F0702030302020204" pitchFamily="66" charset="0"/>
              </a:rPr>
              <a:t>PASIKARTOK IR PRISIMINK KĄ SUŽINOJAI IR IŠMOKAI.</a:t>
            </a:r>
          </a:p>
          <a:p>
            <a:pPr algn="ctr"/>
            <a:r>
              <a:rPr lang="lt-LT" altLang="en-US" sz="3600">
                <a:latin typeface="Comic Sans MS" panose="030F0702030302020204" pitchFamily="66" charset="0"/>
              </a:rPr>
              <a:t>UŽBAIK PRADĖTUS DARBELIUS,</a:t>
            </a:r>
          </a:p>
          <a:p>
            <a:pPr algn="ctr"/>
            <a:r>
              <a:rPr lang="lt-LT" altLang="en-US" sz="3600">
                <a:latin typeface="Comic Sans MS" panose="030F0702030302020204" pitchFamily="66" charset="0"/>
              </a:rPr>
              <a:t>     ATLIK PAPILDOMAS UŽDUOTIS</a:t>
            </a:r>
          </a:p>
        </p:txBody>
      </p:sp>
      <p:pic>
        <p:nvPicPr>
          <p:cNvPr id="45060" name="Picture 2" descr="D:\Users\Sarune\Desktop\gif ANIMUOTI paveikslėliai\YKcO.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847851" y="3716338"/>
            <a:ext cx="1755775" cy="295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53638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2282825" y="188914"/>
            <a:ext cx="7924800" cy="1182686"/>
          </a:xfrm>
        </p:spPr>
        <p:txBody>
          <a:bodyPr/>
          <a:lstStyle/>
          <a:p>
            <a:pPr algn="ctr">
              <a:buFont typeface="Times New Roman" pitchFamily="16" charset="0"/>
              <a:buNone/>
              <a:defRPr/>
            </a:pPr>
            <a:r>
              <a:rPr lang="lt-LT" dirty="0" smtClean="0">
                <a:latin typeface="Comic Sans MS" pitchFamily="66" charset="0"/>
              </a:rPr>
              <a:t>mankšta</a:t>
            </a:r>
            <a:endParaRPr lang="lt-LT" dirty="0">
              <a:latin typeface="Comic Sans MS" pitchFamily="66" charset="0"/>
            </a:endParaRPr>
          </a:p>
        </p:txBody>
      </p:sp>
      <p:sp>
        <p:nvSpPr>
          <p:cNvPr id="46083" name="Teksto vietos rezervavimo ženklas 2"/>
          <p:cNvSpPr>
            <a:spLocks noGrp="1"/>
          </p:cNvSpPr>
          <p:nvPr>
            <p:ph type="body" idx="1"/>
          </p:nvPr>
        </p:nvSpPr>
        <p:spPr>
          <a:xfrm>
            <a:off x="1962150" y="2500313"/>
            <a:ext cx="8567738" cy="1720850"/>
          </a:xfrm>
        </p:spPr>
        <p:txBody>
          <a:bodyPr>
            <a:normAutofit/>
          </a:bodyPr>
          <a:lstStyle/>
          <a:p>
            <a:pPr algn="ctr">
              <a:spcBef>
                <a:spcPts val="600"/>
              </a:spcBef>
              <a:buClr>
                <a:srgbClr val="71685A"/>
              </a:buClr>
              <a:buSzPct val="85000"/>
            </a:pPr>
            <a:r>
              <a:rPr lang="lt-LT" altLang="en-US" sz="3600" dirty="0" smtClean="0">
                <a:solidFill>
                  <a:srgbClr val="3E3D2D"/>
                </a:solidFill>
                <a:latin typeface="Constantia" panose="02030602050306030303" pitchFamily="18" charset="0"/>
              </a:rPr>
              <a:t>Dainelė apie mankštą-</a:t>
            </a:r>
            <a:r>
              <a:rPr lang="lt-LT" altLang="en-US" sz="3600" dirty="0" err="1" smtClean="0">
                <a:solidFill>
                  <a:srgbClr val="3E3D2D"/>
                </a:solidFill>
                <a:latin typeface="Constantia" panose="02030602050306030303" pitchFamily="18" charset="0"/>
              </a:rPr>
              <a:t>You</a:t>
            </a:r>
            <a:r>
              <a:rPr lang="lt-LT" altLang="en-US" sz="3600" dirty="0" smtClean="0">
                <a:solidFill>
                  <a:srgbClr val="3E3D2D"/>
                </a:solidFill>
                <a:latin typeface="Constantia" panose="02030602050306030303" pitchFamily="18" charset="0"/>
              </a:rPr>
              <a:t> </a:t>
            </a:r>
            <a:r>
              <a:rPr lang="lt-LT" altLang="en-US" sz="3600" dirty="0" err="1" smtClean="0">
                <a:solidFill>
                  <a:srgbClr val="3E3D2D"/>
                </a:solidFill>
                <a:latin typeface="Constantia" panose="02030602050306030303" pitchFamily="18" charset="0"/>
              </a:rPr>
              <a:t>Tube</a:t>
            </a:r>
            <a:endParaRPr lang="lt-LT" altLang="en-US" sz="3600" dirty="0">
              <a:solidFill>
                <a:srgbClr val="3E3D2D"/>
              </a:solidFill>
              <a:latin typeface="Constantia" panose="02030602050306030303" pitchFamily="18" charset="0"/>
            </a:endParaRPr>
          </a:p>
        </p:txBody>
      </p:sp>
      <p:pic>
        <p:nvPicPr>
          <p:cNvPr id="4608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40238" y="4519613"/>
            <a:ext cx="3478212" cy="2106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49974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dirty="0" smtClean="0"/>
              <a:t>Pakartojam:</a:t>
            </a:r>
            <a:endParaRPr lang="en-US" dirty="0"/>
          </a:p>
        </p:txBody>
      </p:sp>
      <p:sp>
        <p:nvSpPr>
          <p:cNvPr id="3" name="Turinio vietos rezervavimo ženklas 2"/>
          <p:cNvSpPr>
            <a:spLocks noGrp="1"/>
          </p:cNvSpPr>
          <p:nvPr>
            <p:ph idx="1"/>
          </p:nvPr>
        </p:nvSpPr>
        <p:spPr/>
        <p:txBody>
          <a:bodyPr>
            <a:normAutofit/>
          </a:bodyPr>
          <a:lstStyle/>
          <a:p>
            <a:r>
              <a:rPr lang="lt-LT" sz="3200" dirty="0" smtClean="0"/>
              <a:t>Gandro pamėgdžiojimą su judesiais.</a:t>
            </a:r>
          </a:p>
          <a:p>
            <a:r>
              <a:rPr lang="lt-LT" sz="3200" dirty="0" smtClean="0"/>
              <a:t>Surandame paukščius paukščių plakate.</a:t>
            </a:r>
          </a:p>
          <a:p>
            <a:r>
              <a:rPr lang="lt-LT" sz="3200" dirty="0" smtClean="0"/>
              <a:t>Sugalvojam 5 žodžius su raide Č.</a:t>
            </a:r>
            <a:endParaRPr lang="en-US" sz="3200" dirty="0"/>
          </a:p>
        </p:txBody>
      </p:sp>
    </p:spTree>
    <p:extLst>
      <p:ext uri="{BB962C8B-B14F-4D97-AF65-F5344CB8AC3E}">
        <p14:creationId xmlns:p14="http://schemas.microsoft.com/office/powerpoint/2010/main" val="1228077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77335" y="609600"/>
            <a:ext cx="8596668" cy="1905000"/>
          </a:xfrm>
        </p:spPr>
        <p:txBody>
          <a:bodyPr/>
          <a:lstStyle/>
          <a:p>
            <a:pPr algn="ctr"/>
            <a:r>
              <a:rPr lang="lt-LT" dirty="0" smtClean="0"/>
              <a:t>Klausymo užduotis</a:t>
            </a:r>
            <a:endParaRPr lang="en-US" dirty="0"/>
          </a:p>
        </p:txBody>
      </p:sp>
      <p:sp>
        <p:nvSpPr>
          <p:cNvPr id="3" name="Teksto vietos rezervavimo ženklas 2"/>
          <p:cNvSpPr>
            <a:spLocks noGrp="1"/>
          </p:cNvSpPr>
          <p:nvPr>
            <p:ph type="body" idx="1"/>
          </p:nvPr>
        </p:nvSpPr>
        <p:spPr>
          <a:xfrm>
            <a:off x="677335" y="2643188"/>
            <a:ext cx="8596668" cy="2628900"/>
          </a:xfrm>
        </p:spPr>
        <p:txBody>
          <a:bodyPr>
            <a:normAutofit/>
          </a:bodyPr>
          <a:lstStyle/>
          <a:p>
            <a:pPr algn="ctr"/>
            <a:r>
              <a:rPr lang="lt-LT" sz="2800" dirty="0" err="1" smtClean="0"/>
              <a:t>You</a:t>
            </a:r>
            <a:r>
              <a:rPr lang="lt-LT" sz="2800" dirty="0" smtClean="0"/>
              <a:t> </a:t>
            </a:r>
            <a:r>
              <a:rPr lang="lt-LT" sz="2800" dirty="0" err="1" smtClean="0"/>
              <a:t>Tube</a:t>
            </a:r>
            <a:r>
              <a:rPr lang="lt-LT" sz="2800" dirty="0" smtClean="0"/>
              <a:t>- Gražiausios </a:t>
            </a:r>
            <a:r>
              <a:rPr lang="lt-LT" sz="2800" dirty="0" err="1" smtClean="0"/>
              <a:t>audio</a:t>
            </a:r>
            <a:r>
              <a:rPr lang="lt-LT" sz="2800" dirty="0" smtClean="0"/>
              <a:t> pasakos vaikams-“Lapės ir gervės vaišės“</a:t>
            </a:r>
          </a:p>
          <a:p>
            <a:pPr algn="ctr"/>
            <a:r>
              <a:rPr lang="lt-LT" sz="2800" dirty="0" smtClean="0"/>
              <a:t>Kodėl baigėsi lapės ir gervės draugystė?</a:t>
            </a:r>
          </a:p>
          <a:p>
            <a:pPr algn="ctr"/>
            <a:endParaRPr lang="lt-LT" sz="2800" dirty="0"/>
          </a:p>
          <a:p>
            <a:pPr algn="ctr"/>
            <a:endParaRPr lang="en-US" sz="2800" dirty="0"/>
          </a:p>
        </p:txBody>
      </p:sp>
    </p:spTree>
    <p:extLst>
      <p:ext uri="{BB962C8B-B14F-4D97-AF65-F5344CB8AC3E}">
        <p14:creationId xmlns:p14="http://schemas.microsoft.com/office/powerpoint/2010/main" val="2612246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p:txBody>
          <a:bodyPr/>
          <a:lstStyle/>
          <a:p>
            <a:pPr algn="ctr"/>
            <a:r>
              <a:rPr lang="lt-LT" dirty="0" smtClean="0"/>
              <a:t>O-O-OPA 9 ir 10 lapų užduotys</a:t>
            </a:r>
            <a:endParaRPr lang="en-US" dirty="0"/>
          </a:p>
        </p:txBody>
      </p:sp>
      <p:sp>
        <p:nvSpPr>
          <p:cNvPr id="3" name="Antrinis pavadinimas 2"/>
          <p:cNvSpPr>
            <a:spLocks noGrp="1"/>
          </p:cNvSpPr>
          <p:nvPr>
            <p:ph type="subTitle" idx="1"/>
          </p:nvPr>
        </p:nvSpPr>
        <p:spPr/>
        <p:txBody>
          <a:bodyPr/>
          <a:lstStyle/>
          <a:p>
            <a:pPr algn="ctr"/>
            <a:r>
              <a:rPr lang="lt-LT" sz="2800" dirty="0" smtClean="0"/>
              <a:t>Pasirinkite kurį nors 1 lapą, vienas lapas skirtas „žvirbliams“, kitas „varnėnams“</a:t>
            </a:r>
            <a:endParaRPr lang="en-US" sz="2800" dirty="0"/>
          </a:p>
        </p:txBody>
      </p:sp>
    </p:spTree>
    <p:extLst>
      <p:ext uri="{BB962C8B-B14F-4D97-AF65-F5344CB8AC3E}">
        <p14:creationId xmlns:p14="http://schemas.microsoft.com/office/powerpoint/2010/main" val="334775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ctrTitle"/>
          </p:nvPr>
        </p:nvSpPr>
        <p:spPr>
          <a:xfrm>
            <a:off x="2501901" y="188913"/>
            <a:ext cx="7212013" cy="1511300"/>
          </a:xfrm>
        </p:spPr>
        <p:txBody>
          <a:bodyPr/>
          <a:lstStyle/>
          <a:p>
            <a:pPr algn="ctr"/>
            <a:r>
              <a:rPr lang="lt-LT" altLang="lt-LT" sz="2800" b="1">
                <a:latin typeface="Comic Sans MS" panose="030F0702030302020204" pitchFamily="66" charset="0"/>
              </a:rPr>
              <a:t>LAISVALAIKIO ŽAIDIMAI - </a:t>
            </a:r>
            <a:r>
              <a:rPr lang="lt-LT" altLang="lt-LT" sz="2800">
                <a:latin typeface="Comic Sans MS" panose="030F0702030302020204" pitchFamily="66" charset="0"/>
              </a:rPr>
              <a:t/>
            </a:r>
            <a:br>
              <a:rPr lang="lt-LT" altLang="lt-LT" sz="2800">
                <a:latin typeface="Comic Sans MS" panose="030F0702030302020204" pitchFamily="66" charset="0"/>
              </a:rPr>
            </a:br>
            <a:r>
              <a:rPr lang="lt-LT" altLang="lt-LT" sz="2800" b="1">
                <a:latin typeface="Comic Sans MS" panose="030F0702030302020204" pitchFamily="66" charset="0"/>
              </a:rPr>
              <a:t>BENDRAVIMAS IR SPORTAS KARTU</a:t>
            </a:r>
            <a:endParaRPr lang="lt-LT" altLang="lt-LT" smtClean="0"/>
          </a:p>
        </p:txBody>
      </p:sp>
      <p:pic>
        <p:nvPicPr>
          <p:cNvPr id="48131" name="Picture 2" descr="Family Dancing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3614" y="1876425"/>
            <a:ext cx="4968875" cy="478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92472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urinio vietos rezervavimo ženklas 2"/>
          <p:cNvSpPr>
            <a:spLocks noGrp="1"/>
          </p:cNvSpPr>
          <p:nvPr>
            <p:ph idx="1"/>
          </p:nvPr>
        </p:nvSpPr>
        <p:spPr>
          <a:xfrm>
            <a:off x="2209801" y="1052513"/>
            <a:ext cx="7770813" cy="5072062"/>
          </a:xfrm>
        </p:spPr>
        <p:txBody>
          <a:bodyPr/>
          <a:lstStyle/>
          <a:p>
            <a:pPr algn="ctr"/>
            <a:r>
              <a:rPr lang="lt-LT" altLang="lt-LT" sz="2800" b="1">
                <a:latin typeface="Comic Sans MS" panose="030F0702030302020204" pitchFamily="66" charset="0"/>
              </a:rPr>
              <a:t>„KAS TURI PLUNKSNAS, SKRAIDO“</a:t>
            </a:r>
          </a:p>
          <a:p>
            <a:pPr algn="ctr"/>
            <a:endParaRPr lang="lt-LT" altLang="lt-LT" sz="2800" b="1">
              <a:latin typeface="Comic Sans MS" panose="030F0702030302020204" pitchFamily="66" charset="0"/>
            </a:endParaRPr>
          </a:p>
          <a:p>
            <a:pPr algn="ctr"/>
            <a:r>
              <a:rPr lang="lt-LT" altLang="lt-LT" sz="2400">
                <a:latin typeface="Comic Sans MS" panose="030F0702030302020204" pitchFamily="66" charset="0"/>
              </a:rPr>
              <a:t>Visi žaidėjai susėda rate ir padeda pirštus ant kelių. Vedantysis sako įvairių gyvūnų ir daiktų vardus ir prie kiekvieno žodžio priduria klausimą „Skraido?“, pakeldamas kaskart aukštyn pirštus. Pvz. gegutė skraido?, Kėdė skraido? Ir t.t. Klausimus užduoda gana sparčiai.</a:t>
            </a:r>
          </a:p>
          <a:p>
            <a:pPr algn="ctr"/>
            <a:r>
              <a:rPr lang="lt-LT" altLang="lt-LT" sz="2400">
                <a:latin typeface="Comic Sans MS" panose="030F0702030302020204" pitchFamily="66" charset="0"/>
              </a:rPr>
              <a:t>Jei vedėjas įvardys kokį skrajojantį padarą, visi žaidėjai turi pakelti pirštus aukštyn. O kai įvardija neskrajojančius, tada turi laikyti pirštus ant kelių. Kas apsirinka, duoda fantą. </a:t>
            </a:r>
          </a:p>
          <a:p>
            <a:pPr algn="ctr"/>
            <a:endParaRPr lang="lt-LT" altLang="lt-LT" sz="2400"/>
          </a:p>
        </p:txBody>
      </p:sp>
    </p:spTree>
    <p:extLst>
      <p:ext uri="{BB962C8B-B14F-4D97-AF65-F5344CB8AC3E}">
        <p14:creationId xmlns:p14="http://schemas.microsoft.com/office/powerpoint/2010/main" val="21143266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Antraštė 1"/>
          <p:cNvSpPr>
            <a:spLocks noGrp="1"/>
          </p:cNvSpPr>
          <p:nvPr>
            <p:ph type="title"/>
          </p:nvPr>
        </p:nvSpPr>
        <p:spPr>
          <a:xfrm>
            <a:off x="2279650" y="549275"/>
            <a:ext cx="7924800" cy="1011238"/>
          </a:xfrm>
        </p:spPr>
        <p:txBody>
          <a:bodyPr/>
          <a:lstStyle/>
          <a:p>
            <a:pPr algn="ctr"/>
            <a:r>
              <a:rPr lang="lt-LT" altLang="en-US" cap="none" smtClean="0">
                <a:latin typeface="Comic Sans MS" panose="030F0702030302020204" pitchFamily="66" charset="0"/>
              </a:rPr>
              <a:t>PAUKŠTIS-DĖLIONĖ</a:t>
            </a:r>
          </a:p>
        </p:txBody>
      </p:sp>
      <p:sp>
        <p:nvSpPr>
          <p:cNvPr id="64515" name="Teksto vietos rezervavimo ženklas 2"/>
          <p:cNvSpPr>
            <a:spLocks noGrp="1"/>
          </p:cNvSpPr>
          <p:nvPr>
            <p:ph type="body" idx="1"/>
          </p:nvPr>
        </p:nvSpPr>
        <p:spPr>
          <a:xfrm>
            <a:off x="1919289" y="1484313"/>
            <a:ext cx="8569325" cy="3960812"/>
          </a:xfrm>
        </p:spPr>
        <p:txBody>
          <a:bodyPr/>
          <a:lstStyle/>
          <a:p>
            <a:r>
              <a:rPr lang="lt-LT" altLang="en-US" sz="2400"/>
              <a:t>	</a:t>
            </a:r>
            <a:r>
              <a:rPr lang="lt-LT" altLang="en-US" sz="2400">
                <a:latin typeface="Comic Sans MS" panose="030F0702030302020204" pitchFamily="66" charset="0"/>
              </a:rPr>
              <a:t>Kvadratiniame popieriaus lape vaikas nupiešia paukštį. Piešinį sukarpo į 6 ir/ar daugiau/mažiau dalių (atsižvelgti į vaiko galimybes). Detalės dedamos į stiklainį, užsukamas dangtelis, indelis pakratomas, kad detalės susimaišytų.</a:t>
            </a:r>
          </a:p>
          <a:p>
            <a:r>
              <a:rPr lang="lt-LT" altLang="en-US" sz="2400">
                <a:latin typeface="Comic Sans MS" panose="030F0702030302020204" pitchFamily="66" charset="0"/>
              </a:rPr>
              <a:t>	Atsidarius stiklainį, vaikai išsiima detales ir suklijuoja į piešinį. </a:t>
            </a:r>
          </a:p>
          <a:p>
            <a:r>
              <a:rPr lang="lt-LT" altLang="en-US" sz="2400">
                <a:latin typeface="Comic Sans MS" panose="030F0702030302020204" pitchFamily="66" charset="0"/>
              </a:rPr>
              <a:t>	Tėveliai taip pat gali nupiešti paukštelį, sukarpyti piešinį ir duoti vaikams jį suklijuoti.</a:t>
            </a:r>
          </a:p>
          <a:p>
            <a:endParaRPr lang="lt-LT" altLang="en-US" sz="2400"/>
          </a:p>
        </p:txBody>
      </p:sp>
    </p:spTree>
    <p:extLst>
      <p:ext uri="{BB962C8B-B14F-4D97-AF65-F5344CB8AC3E}">
        <p14:creationId xmlns:p14="http://schemas.microsoft.com/office/powerpoint/2010/main" val="40907653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77335" y="571500"/>
            <a:ext cx="8596668" cy="3200399"/>
          </a:xfrm>
        </p:spPr>
        <p:txBody>
          <a:bodyPr/>
          <a:lstStyle/>
          <a:p>
            <a:pPr algn="ctr"/>
            <a:r>
              <a:rPr lang="lt-LT" dirty="0" smtClean="0"/>
              <a:t>Smagaus penktadienio!</a:t>
            </a:r>
            <a:endParaRPr lang="en-US" dirty="0"/>
          </a:p>
        </p:txBody>
      </p:sp>
      <p:sp>
        <p:nvSpPr>
          <p:cNvPr id="3" name="Teksto vietos rezervavimo ženklas 2"/>
          <p:cNvSpPr>
            <a:spLocks noGrp="1"/>
          </p:cNvSpPr>
          <p:nvPr>
            <p:ph type="body" idx="1"/>
          </p:nvPr>
        </p:nvSpPr>
        <p:spPr/>
        <p:txBody>
          <a:bodyPr>
            <a:normAutofit/>
          </a:bodyPr>
          <a:lstStyle/>
          <a:p>
            <a:pPr algn="ctr"/>
            <a:r>
              <a:rPr lang="lt-LT" sz="3200" dirty="0" smtClean="0"/>
              <a:t>Mokytoja Nijolė</a:t>
            </a:r>
            <a:endParaRPr lang="en-US" sz="3200" dirty="0"/>
          </a:p>
        </p:txBody>
      </p:sp>
      <p:pic>
        <p:nvPicPr>
          <p:cNvPr id="4" name="Paveikslėli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4173" y="571500"/>
            <a:ext cx="2085975" cy="2428875"/>
          </a:xfrm>
          <a:prstGeom prst="rect">
            <a:avLst/>
          </a:prstGeom>
        </p:spPr>
      </p:pic>
    </p:spTree>
    <p:extLst>
      <p:ext uri="{BB962C8B-B14F-4D97-AF65-F5344CB8AC3E}">
        <p14:creationId xmlns:p14="http://schemas.microsoft.com/office/powerpoint/2010/main" val="1613533633"/>
      </p:ext>
    </p:extLst>
  </p:cSld>
  <p:clrMapOvr>
    <a:masterClrMapping/>
  </p:clrMapOvr>
</p:sld>
</file>

<file path=ppt/theme/theme1.xml><?xml version="1.0" encoding="utf-8"?>
<a:theme xmlns:a="http://schemas.openxmlformats.org/drawingml/2006/main" name="Briauno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31</TotalTime>
  <Words>181</Words>
  <Application>Microsoft Office PowerPoint</Application>
  <PresentationFormat>Plačiaekranė</PresentationFormat>
  <Paragraphs>27</Paragraphs>
  <Slides>9</Slides>
  <Notes>0</Notes>
  <HiddenSlides>0</HiddenSlides>
  <MMClips>0</MMClips>
  <ScaleCrop>false</ScaleCrop>
  <HeadingPairs>
    <vt:vector size="6" baseType="variant">
      <vt:variant>
        <vt:lpstr>Naudojami šriftai</vt:lpstr>
      </vt:variant>
      <vt:variant>
        <vt:i4>6</vt:i4>
      </vt:variant>
      <vt:variant>
        <vt:lpstr>Tema</vt:lpstr>
      </vt:variant>
      <vt:variant>
        <vt:i4>1</vt:i4>
      </vt:variant>
      <vt:variant>
        <vt:lpstr>Skaidrių pavadinimai</vt:lpstr>
      </vt:variant>
      <vt:variant>
        <vt:i4>9</vt:i4>
      </vt:variant>
    </vt:vector>
  </HeadingPairs>
  <TitlesOfParts>
    <vt:vector size="16" baseType="lpstr">
      <vt:lpstr>Arial</vt:lpstr>
      <vt:lpstr>Comic Sans MS</vt:lpstr>
      <vt:lpstr>Constantia</vt:lpstr>
      <vt:lpstr>Times New Roman</vt:lpstr>
      <vt:lpstr>Trebuchet MS</vt:lpstr>
      <vt:lpstr>Wingdings 3</vt:lpstr>
      <vt:lpstr>Briaunota</vt:lpstr>
      <vt:lpstr>PENKTA DIENA</vt:lpstr>
      <vt:lpstr>mankšta</vt:lpstr>
      <vt:lpstr>Pakartojam:</vt:lpstr>
      <vt:lpstr>Klausymo užduotis</vt:lpstr>
      <vt:lpstr>O-O-OPA 9 ir 10 lapų užduotys</vt:lpstr>
      <vt:lpstr>LAISVALAIKIO ŽAIDIMAI -  BENDRAVIMAS IR SPORTAS KARTU</vt:lpstr>
      <vt:lpstr>„PowerPoint“ pateiktis</vt:lpstr>
      <vt:lpstr>PAUKŠTIS-DĖLIONĖ</vt:lpstr>
      <vt:lpstr>Smagaus penktadienio!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PENKTA DIENA</dc:title>
  <dc:creator>Rimvydas Braukyla</dc:creator>
  <cp:lastModifiedBy>Rimvydas Braukyla</cp:lastModifiedBy>
  <cp:revision>5</cp:revision>
  <dcterms:created xsi:type="dcterms:W3CDTF">2020-04-02T13:43:34Z</dcterms:created>
  <dcterms:modified xsi:type="dcterms:W3CDTF">2020-04-02T16:32:50Z</dcterms:modified>
</cp:coreProperties>
</file>